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0"/>
  </p:notesMasterIdLst>
  <p:sldIdLst>
    <p:sldId id="256" r:id="rId2"/>
    <p:sldId id="257" r:id="rId3"/>
    <p:sldId id="258" r:id="rId4"/>
    <p:sldId id="259" r:id="rId5"/>
    <p:sldId id="260" r:id="rId6"/>
    <p:sldId id="261" r:id="rId7"/>
    <p:sldId id="262" r:id="rId8"/>
    <p:sldId id="263" r:id="rId9"/>
    <p:sldId id="311" r:id="rId10"/>
    <p:sldId id="264" r:id="rId11"/>
    <p:sldId id="265" r:id="rId12"/>
    <p:sldId id="266" r:id="rId13"/>
    <p:sldId id="267" r:id="rId14"/>
    <p:sldId id="268" r:id="rId15"/>
    <p:sldId id="269" r:id="rId16"/>
    <p:sldId id="270" r:id="rId17"/>
    <p:sldId id="271" r:id="rId18"/>
    <p:sldId id="312" r:id="rId19"/>
    <p:sldId id="272" r:id="rId20"/>
    <p:sldId id="273" r:id="rId21"/>
    <p:sldId id="274" r:id="rId22"/>
    <p:sldId id="275" r:id="rId23"/>
    <p:sldId id="276" r:id="rId24"/>
    <p:sldId id="277" r:id="rId25"/>
    <p:sldId id="278" r:id="rId26"/>
    <p:sldId id="279" r:id="rId27"/>
    <p:sldId id="281" r:id="rId28"/>
    <p:sldId id="282" r:id="rId29"/>
    <p:sldId id="283" r:id="rId30"/>
    <p:sldId id="309" r:id="rId31"/>
    <p:sldId id="284" r:id="rId32"/>
    <p:sldId id="285" r:id="rId33"/>
    <p:sldId id="286" r:id="rId34"/>
    <p:sldId id="308" r:id="rId35"/>
    <p:sldId id="287" r:id="rId36"/>
    <p:sldId id="288" r:id="rId37"/>
    <p:sldId id="289" r:id="rId38"/>
    <p:sldId id="290" r:id="rId39"/>
    <p:sldId id="291" r:id="rId40"/>
    <p:sldId id="292" r:id="rId41"/>
    <p:sldId id="310" r:id="rId42"/>
    <p:sldId id="293" r:id="rId43"/>
    <p:sldId id="294" r:id="rId44"/>
    <p:sldId id="295" r:id="rId45"/>
    <p:sldId id="296" r:id="rId46"/>
    <p:sldId id="313" r:id="rId47"/>
    <p:sldId id="297" r:id="rId48"/>
    <p:sldId id="320" r:id="rId49"/>
    <p:sldId id="321" r:id="rId50"/>
    <p:sldId id="322" r:id="rId51"/>
    <p:sldId id="298" r:id="rId52"/>
    <p:sldId id="323" r:id="rId53"/>
    <p:sldId id="324" r:id="rId54"/>
    <p:sldId id="299" r:id="rId55"/>
    <p:sldId id="325" r:id="rId56"/>
    <p:sldId id="326" r:id="rId57"/>
    <p:sldId id="327" r:id="rId58"/>
    <p:sldId id="328" r:id="rId59"/>
    <p:sldId id="329" r:id="rId60"/>
    <p:sldId id="300" r:id="rId61"/>
    <p:sldId id="315" r:id="rId62"/>
    <p:sldId id="316" r:id="rId63"/>
    <p:sldId id="317" r:id="rId64"/>
    <p:sldId id="318" r:id="rId65"/>
    <p:sldId id="301" r:id="rId66"/>
    <p:sldId id="314" r:id="rId67"/>
    <p:sldId id="319" r:id="rId68"/>
    <p:sldId id="307" r:id="rId69"/>
  </p:sldIdLst>
  <p:sldSz cx="18288000" cy="10287000"/>
  <p:notesSz cx="6858000" cy="9144000"/>
  <p:embeddedFontLst>
    <p:embeddedFont>
      <p:font typeface="Arial Bold" panose="020B0704020202020204" pitchFamily="34" charset="0"/>
      <p:regular r:id="rId71"/>
      <p:bold r:id="rId72"/>
    </p:embeddedFont>
    <p:embeddedFont>
      <p:font typeface="Cabin" panose="020B0604020202020204" charset="0"/>
      <p:regular r:id="rId73"/>
    </p:embeddedFont>
    <p:embeddedFont>
      <p:font typeface="Cabin Semi-Bold" panose="020B0604020202020204" charset="0"/>
      <p:regular r:id="rId74"/>
    </p:embeddedFont>
    <p:embeddedFont>
      <p:font typeface="Calibri" panose="020F0502020204030204" pitchFamily="34" charset="0"/>
      <p:regular r:id="rId75"/>
      <p:bold r:id="rId76"/>
      <p:italic r:id="rId77"/>
      <p:boldItalic r:id="rId78"/>
    </p:embeddedFont>
    <p:embeddedFont>
      <p:font typeface="Paytone One" panose="020B0604020202020204" charset="0"/>
      <p:regular r:id="rId79"/>
    </p:embeddedFont>
    <p:embeddedFont>
      <p:font typeface="Quicksand Bold" panose="020B0604020202020204" charset="0"/>
      <p:regular r:id="rId80"/>
    </p:embeddedFont>
    <p:embeddedFont>
      <p:font typeface="Roca Two Ultra-Bold" panose="020B0604020202020204" charset="0"/>
      <p:regular r:id="rId81"/>
    </p:embeddedFont>
    <p:embeddedFont>
      <p:font typeface="Times New Roman" panose="02020603050405020304" pitchFamily="18" charset="0"/>
      <p:regular r:id="rId82"/>
    </p:embeddedFont>
    <p:embeddedFont>
      <p:font typeface="Times New Roman Bold" panose="02020803070505020304" pitchFamily="18" charset="0"/>
      <p:regular r:id="rId83"/>
      <p:bold r:id="rId8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18" autoAdjust="0"/>
    <p:restoredTop sz="94622" autoAdjust="0"/>
  </p:normalViewPr>
  <p:slideViewPr>
    <p:cSldViewPr>
      <p:cViewPr varScale="1">
        <p:scale>
          <a:sx n="54" d="100"/>
          <a:sy n="54" d="100"/>
        </p:scale>
        <p:origin x="749"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6.fntdata"/><Relationship Id="rId84"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4.fntdata"/><Relationship Id="rId79" Type="http://schemas.openxmlformats.org/officeDocument/2006/relationships/font" Target="fonts/font9.fntdata"/><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2.fntdata"/><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font" Target="fonts/font13.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196C44-B16A-4AA9-BA08-7D44DB10AD02}" type="datetimeFigureOut">
              <a:rPr lang="LID4096" smtClean="0"/>
              <a:t>07/05/2024</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7A5490-F10E-4077-B451-86A88C026BA2}" type="slidenum">
              <a:rPr lang="LID4096" smtClean="0"/>
              <a:t>‹#›</a:t>
            </a:fld>
            <a:endParaRPr lang="LID4096"/>
          </a:p>
        </p:txBody>
      </p:sp>
    </p:spTree>
    <p:extLst>
      <p:ext uri="{BB962C8B-B14F-4D97-AF65-F5344CB8AC3E}">
        <p14:creationId xmlns:p14="http://schemas.microsoft.com/office/powerpoint/2010/main" val="2532858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737A5490-F10E-4077-B451-86A88C026BA2}" type="slidenum">
              <a:rPr lang="LID4096" smtClean="0"/>
              <a:t>43</a:t>
            </a:fld>
            <a:endParaRPr lang="LID4096"/>
          </a:p>
        </p:txBody>
      </p:sp>
    </p:spTree>
    <p:extLst>
      <p:ext uri="{BB962C8B-B14F-4D97-AF65-F5344CB8AC3E}">
        <p14:creationId xmlns:p14="http://schemas.microsoft.com/office/powerpoint/2010/main" val="2426238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svg"/><Relationship Id="rId18" Type="http://schemas.openxmlformats.org/officeDocument/2006/relationships/image" Target="../media/image62.png"/><Relationship Id="rId3" Type="http://schemas.openxmlformats.org/officeDocument/2006/relationships/image" Target="../media/image47.svg"/><Relationship Id="rId21" Type="http://schemas.openxmlformats.org/officeDocument/2006/relationships/image" Target="../media/image65.svg"/><Relationship Id="rId7" Type="http://schemas.openxmlformats.org/officeDocument/2006/relationships/image" Target="../media/image51.svg"/><Relationship Id="rId12" Type="http://schemas.openxmlformats.org/officeDocument/2006/relationships/image" Target="../media/image56.png"/><Relationship Id="rId17" Type="http://schemas.openxmlformats.org/officeDocument/2006/relationships/image" Target="../media/image61.svg"/><Relationship Id="rId2" Type="http://schemas.openxmlformats.org/officeDocument/2006/relationships/image" Target="../media/image46.png"/><Relationship Id="rId16" Type="http://schemas.openxmlformats.org/officeDocument/2006/relationships/image" Target="../media/image60.png"/><Relationship Id="rId20"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5.svg"/><Relationship Id="rId5" Type="http://schemas.openxmlformats.org/officeDocument/2006/relationships/image" Target="../media/image49.svg"/><Relationship Id="rId15" Type="http://schemas.openxmlformats.org/officeDocument/2006/relationships/image" Target="../media/image59.svg"/><Relationship Id="rId10" Type="http://schemas.openxmlformats.org/officeDocument/2006/relationships/image" Target="../media/image54.png"/><Relationship Id="rId19" Type="http://schemas.openxmlformats.org/officeDocument/2006/relationships/image" Target="../media/image63.svg"/><Relationship Id="rId4" Type="http://schemas.openxmlformats.org/officeDocument/2006/relationships/image" Target="../media/image48.png"/><Relationship Id="rId9" Type="http://schemas.openxmlformats.org/officeDocument/2006/relationships/image" Target="../media/image53.svg"/><Relationship Id="rId14" Type="http://schemas.openxmlformats.org/officeDocument/2006/relationships/image" Target="../media/image58.png"/><Relationship Id="rId22" Type="http://schemas.openxmlformats.org/officeDocument/2006/relationships/image" Target="../media/image3.png"/></Relationships>
</file>

<file path=ppt/slides/_rels/slide61.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3.svg"/><Relationship Id="rId3" Type="http://schemas.openxmlformats.org/officeDocument/2006/relationships/image" Target="../media/image49.svg"/><Relationship Id="rId7" Type="http://schemas.openxmlformats.org/officeDocument/2006/relationships/image" Target="../media/image53.svg"/><Relationship Id="rId12" Type="http://schemas.openxmlformats.org/officeDocument/2006/relationships/image" Target="../media/image62.png"/><Relationship Id="rId2" Type="http://schemas.openxmlformats.org/officeDocument/2006/relationships/image" Target="../media/image48.png"/><Relationship Id="rId16"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61.svg"/><Relationship Id="rId5" Type="http://schemas.openxmlformats.org/officeDocument/2006/relationships/image" Target="../media/image51.svg"/><Relationship Id="rId15" Type="http://schemas.openxmlformats.org/officeDocument/2006/relationships/image" Target="../media/image65.svg"/><Relationship Id="rId10" Type="http://schemas.openxmlformats.org/officeDocument/2006/relationships/image" Target="../media/image60.png"/><Relationship Id="rId4" Type="http://schemas.openxmlformats.org/officeDocument/2006/relationships/image" Target="../media/image50.png"/><Relationship Id="rId9" Type="http://schemas.openxmlformats.org/officeDocument/2006/relationships/image" Target="../media/image57.svg"/><Relationship Id="rId14" Type="http://schemas.openxmlformats.org/officeDocument/2006/relationships/image" Target="../media/image64.png"/></Relationships>
</file>

<file path=ppt/slides/_rels/slide62.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3.svg"/><Relationship Id="rId3" Type="http://schemas.openxmlformats.org/officeDocument/2006/relationships/image" Target="../media/image49.svg"/><Relationship Id="rId7" Type="http://schemas.openxmlformats.org/officeDocument/2006/relationships/image" Target="../media/image53.svg"/><Relationship Id="rId12" Type="http://schemas.openxmlformats.org/officeDocument/2006/relationships/image" Target="../media/image62.png"/><Relationship Id="rId2" Type="http://schemas.openxmlformats.org/officeDocument/2006/relationships/image" Target="../media/image48.png"/><Relationship Id="rId16"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61.svg"/><Relationship Id="rId5" Type="http://schemas.openxmlformats.org/officeDocument/2006/relationships/image" Target="../media/image51.svg"/><Relationship Id="rId15" Type="http://schemas.openxmlformats.org/officeDocument/2006/relationships/image" Target="../media/image65.svg"/><Relationship Id="rId10" Type="http://schemas.openxmlformats.org/officeDocument/2006/relationships/image" Target="../media/image60.png"/><Relationship Id="rId4" Type="http://schemas.openxmlformats.org/officeDocument/2006/relationships/image" Target="../media/image50.png"/><Relationship Id="rId9" Type="http://schemas.openxmlformats.org/officeDocument/2006/relationships/image" Target="../media/image57.svg"/><Relationship Id="rId14" Type="http://schemas.openxmlformats.org/officeDocument/2006/relationships/image" Target="../media/image64.png"/></Relationships>
</file>

<file path=ppt/slides/_rels/slide63.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3.svg"/><Relationship Id="rId3" Type="http://schemas.openxmlformats.org/officeDocument/2006/relationships/image" Target="../media/image49.svg"/><Relationship Id="rId7" Type="http://schemas.openxmlformats.org/officeDocument/2006/relationships/image" Target="../media/image53.svg"/><Relationship Id="rId12" Type="http://schemas.openxmlformats.org/officeDocument/2006/relationships/image" Target="../media/image62.png"/><Relationship Id="rId2" Type="http://schemas.openxmlformats.org/officeDocument/2006/relationships/image" Target="../media/image48.png"/><Relationship Id="rId16"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61.svg"/><Relationship Id="rId5" Type="http://schemas.openxmlformats.org/officeDocument/2006/relationships/image" Target="../media/image51.svg"/><Relationship Id="rId15" Type="http://schemas.openxmlformats.org/officeDocument/2006/relationships/image" Target="../media/image65.svg"/><Relationship Id="rId10" Type="http://schemas.openxmlformats.org/officeDocument/2006/relationships/image" Target="../media/image60.png"/><Relationship Id="rId4" Type="http://schemas.openxmlformats.org/officeDocument/2006/relationships/image" Target="../media/image50.png"/><Relationship Id="rId9" Type="http://schemas.openxmlformats.org/officeDocument/2006/relationships/image" Target="../media/image57.svg"/><Relationship Id="rId14" Type="http://schemas.openxmlformats.org/officeDocument/2006/relationships/image" Target="../media/image64.png"/></Relationships>
</file>

<file path=ppt/slides/_rels/slide64.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3.svg"/><Relationship Id="rId3" Type="http://schemas.openxmlformats.org/officeDocument/2006/relationships/image" Target="../media/image49.svg"/><Relationship Id="rId7" Type="http://schemas.openxmlformats.org/officeDocument/2006/relationships/image" Target="../media/image53.svg"/><Relationship Id="rId12" Type="http://schemas.openxmlformats.org/officeDocument/2006/relationships/image" Target="../media/image62.png"/><Relationship Id="rId2" Type="http://schemas.openxmlformats.org/officeDocument/2006/relationships/image" Target="../media/image48.png"/><Relationship Id="rId16"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61.svg"/><Relationship Id="rId5" Type="http://schemas.openxmlformats.org/officeDocument/2006/relationships/image" Target="../media/image51.svg"/><Relationship Id="rId15" Type="http://schemas.openxmlformats.org/officeDocument/2006/relationships/image" Target="../media/image65.svg"/><Relationship Id="rId10" Type="http://schemas.openxmlformats.org/officeDocument/2006/relationships/image" Target="../media/image60.png"/><Relationship Id="rId4" Type="http://schemas.openxmlformats.org/officeDocument/2006/relationships/image" Target="../media/image50.png"/><Relationship Id="rId9" Type="http://schemas.openxmlformats.org/officeDocument/2006/relationships/image" Target="../media/image57.svg"/><Relationship Id="rId14" Type="http://schemas.openxmlformats.org/officeDocument/2006/relationships/image" Target="../media/image64.png"/></Relationships>
</file>

<file path=ppt/slides/_rels/slide65.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3.svg"/><Relationship Id="rId3" Type="http://schemas.openxmlformats.org/officeDocument/2006/relationships/image" Target="../media/image49.svg"/><Relationship Id="rId7" Type="http://schemas.openxmlformats.org/officeDocument/2006/relationships/image" Target="../media/image53.svg"/><Relationship Id="rId12" Type="http://schemas.openxmlformats.org/officeDocument/2006/relationships/image" Target="../media/image62.png"/><Relationship Id="rId17" Type="http://schemas.openxmlformats.org/officeDocument/2006/relationships/image" Target="../media/image66.png"/><Relationship Id="rId2" Type="http://schemas.openxmlformats.org/officeDocument/2006/relationships/image" Target="../media/image48.png"/><Relationship Id="rId16"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61.svg"/><Relationship Id="rId5" Type="http://schemas.openxmlformats.org/officeDocument/2006/relationships/image" Target="../media/image51.svg"/><Relationship Id="rId15" Type="http://schemas.openxmlformats.org/officeDocument/2006/relationships/image" Target="../media/image65.svg"/><Relationship Id="rId10" Type="http://schemas.openxmlformats.org/officeDocument/2006/relationships/image" Target="../media/image60.png"/><Relationship Id="rId4" Type="http://schemas.openxmlformats.org/officeDocument/2006/relationships/image" Target="../media/image50.png"/><Relationship Id="rId9" Type="http://schemas.openxmlformats.org/officeDocument/2006/relationships/image" Target="../media/image57.svg"/><Relationship Id="rId14" Type="http://schemas.openxmlformats.org/officeDocument/2006/relationships/image" Target="../media/image64.png"/></Relationships>
</file>

<file path=ppt/slides/_rels/slide66.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3.svg"/><Relationship Id="rId3" Type="http://schemas.openxmlformats.org/officeDocument/2006/relationships/image" Target="../media/image49.svg"/><Relationship Id="rId7" Type="http://schemas.openxmlformats.org/officeDocument/2006/relationships/image" Target="../media/image53.svg"/><Relationship Id="rId12" Type="http://schemas.openxmlformats.org/officeDocument/2006/relationships/image" Target="../media/image62.png"/><Relationship Id="rId17" Type="http://schemas.openxmlformats.org/officeDocument/2006/relationships/image" Target="../media/image67.png"/><Relationship Id="rId2" Type="http://schemas.openxmlformats.org/officeDocument/2006/relationships/image" Target="../media/image48.png"/><Relationship Id="rId16"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61.svg"/><Relationship Id="rId5" Type="http://schemas.openxmlformats.org/officeDocument/2006/relationships/image" Target="../media/image51.svg"/><Relationship Id="rId15" Type="http://schemas.openxmlformats.org/officeDocument/2006/relationships/image" Target="../media/image65.svg"/><Relationship Id="rId10" Type="http://schemas.openxmlformats.org/officeDocument/2006/relationships/image" Target="../media/image60.png"/><Relationship Id="rId4" Type="http://schemas.openxmlformats.org/officeDocument/2006/relationships/image" Target="../media/image50.png"/><Relationship Id="rId9" Type="http://schemas.openxmlformats.org/officeDocument/2006/relationships/image" Target="../media/image57.svg"/><Relationship Id="rId14" Type="http://schemas.openxmlformats.org/officeDocument/2006/relationships/image" Target="../media/image64.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hyperlink" Target="https://courses.ut.edu.vn/pluginfile.php/1113031/mod_folder/content/0/CNPM%20C5%20-%20Kiem%20thu.pdf?forcedownload=1" TargetMode="External"/><Relationship Id="rId5" Type="http://schemas.openxmlformats.org/officeDocument/2006/relationships/hyperlink" Target="https://fr.slideshare.net/slideshow/kiem-thu-phan-mem/70655942#179" TargetMode="External"/><Relationship Id="rId4" Type="http://schemas.openxmlformats.org/officeDocument/2006/relationships/hyperlink" Target="https://cuuduongthancong.com/atc/2068/go-loi-(debug)-va-kiem-thu-(testing)" TargetMode="External"/></Relationships>
</file>

<file path=ppt/slides/_rels/slide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5033921" y="3722051"/>
            <a:ext cx="9393388" cy="2427732"/>
          </a:xfrm>
          <a:prstGeom prst="rect">
            <a:avLst/>
          </a:prstGeom>
        </p:spPr>
        <p:txBody>
          <a:bodyPr lIns="0" tIns="0" rIns="0" bIns="0" rtlCol="0" anchor="t">
            <a:spAutoFit/>
          </a:bodyPr>
          <a:lstStyle/>
          <a:p>
            <a:pPr algn="ctr">
              <a:lnSpc>
                <a:spcPts val="4643"/>
              </a:lnSpc>
            </a:pPr>
            <a:r>
              <a:rPr lang="en-US" sz="4299" spc="38">
                <a:solidFill>
                  <a:srgbClr val="1E4E79"/>
                </a:solidFill>
                <a:latin typeface="Times New Roman Bold"/>
              </a:rPr>
              <a:t>CÔNG NGHỆ PHẦN MỀM</a:t>
            </a:r>
          </a:p>
          <a:p>
            <a:pPr algn="ctr">
              <a:lnSpc>
                <a:spcPts val="4643"/>
              </a:lnSpc>
            </a:pPr>
            <a:endParaRPr lang="en-US" sz="4299" spc="38">
              <a:solidFill>
                <a:srgbClr val="1E4E79"/>
              </a:solidFill>
              <a:latin typeface="Times New Roman Bold"/>
            </a:endParaRPr>
          </a:p>
          <a:p>
            <a:pPr algn="ctr">
              <a:lnSpc>
                <a:spcPts val="4643"/>
              </a:lnSpc>
            </a:pPr>
            <a:r>
              <a:rPr lang="en-US" sz="4299" spc="40">
                <a:solidFill>
                  <a:srgbClr val="1E4E79"/>
                </a:solidFill>
                <a:latin typeface="Times New Roman Bold"/>
              </a:rPr>
              <a:t>Báo Cáo Lý Thuyết</a:t>
            </a:r>
          </a:p>
          <a:p>
            <a:pPr algn="ctr">
              <a:lnSpc>
                <a:spcPts val="4643"/>
              </a:lnSpc>
            </a:pPr>
            <a:r>
              <a:rPr lang="en-US" sz="4299" spc="40">
                <a:solidFill>
                  <a:srgbClr val="1E4E79"/>
                </a:solidFill>
                <a:latin typeface="Times New Roman Bold"/>
              </a:rPr>
              <a:t>Chương 5: Kiểm Thử Phần Mềm</a:t>
            </a:r>
          </a:p>
        </p:txBody>
      </p:sp>
      <p:sp>
        <p:nvSpPr>
          <p:cNvPr id="4" name="TextBox 4"/>
          <p:cNvSpPr txBox="1"/>
          <p:nvPr/>
        </p:nvSpPr>
        <p:spPr>
          <a:xfrm>
            <a:off x="3842627" y="1990632"/>
            <a:ext cx="11775978" cy="1381125"/>
          </a:xfrm>
          <a:prstGeom prst="rect">
            <a:avLst/>
          </a:prstGeom>
        </p:spPr>
        <p:txBody>
          <a:bodyPr lIns="0" tIns="0" rIns="0" bIns="0" rtlCol="0" anchor="t">
            <a:spAutoFit/>
          </a:bodyPr>
          <a:lstStyle/>
          <a:p>
            <a:pPr algn="ctr">
              <a:lnSpc>
                <a:spcPts val="5159"/>
              </a:lnSpc>
            </a:pPr>
            <a:r>
              <a:rPr lang="en-US" sz="4299" spc="40">
                <a:solidFill>
                  <a:srgbClr val="2F5496"/>
                </a:solidFill>
                <a:latin typeface="Times New Roman Bold"/>
              </a:rPr>
              <a:t>TRƯỜNG ĐẠI HỌC GIAO THÔNG VẬN TẢI THÀNH PHỐ HỒ CHÍ MINH</a:t>
            </a:r>
          </a:p>
        </p:txBody>
      </p:sp>
      <p:sp>
        <p:nvSpPr>
          <p:cNvPr id="5" name="Freeform 5"/>
          <p:cNvSpPr/>
          <p:nvPr/>
        </p:nvSpPr>
        <p:spPr>
          <a:xfrm>
            <a:off x="9144000" y="908650"/>
            <a:ext cx="586616" cy="796532"/>
          </a:xfrm>
          <a:custGeom>
            <a:avLst/>
            <a:gdLst/>
            <a:ahLst/>
            <a:cxnLst/>
            <a:rect l="l" t="t" r="r" b="b"/>
            <a:pathLst>
              <a:path w="586616" h="796532">
                <a:moveTo>
                  <a:pt x="0" y="0"/>
                </a:moveTo>
                <a:lnTo>
                  <a:pt x="586616" y="0"/>
                </a:lnTo>
                <a:lnTo>
                  <a:pt x="586616" y="796532"/>
                </a:lnTo>
                <a:lnTo>
                  <a:pt x="0" y="796532"/>
                </a:lnTo>
                <a:lnTo>
                  <a:pt x="0" y="0"/>
                </a:lnTo>
                <a:close/>
              </a:path>
            </a:pathLst>
          </a:custGeom>
          <a:blipFill>
            <a:blip r:embed="rId4"/>
            <a:stretch>
              <a:fillRect/>
            </a:stretch>
          </a:blipFill>
        </p:spPr>
      </p:sp>
      <p:sp>
        <p:nvSpPr>
          <p:cNvPr id="6" name="TextBox 6"/>
          <p:cNvSpPr txBox="1"/>
          <p:nvPr/>
        </p:nvSpPr>
        <p:spPr>
          <a:xfrm>
            <a:off x="6742837" y="6461976"/>
            <a:ext cx="7684473" cy="638175"/>
          </a:xfrm>
          <a:prstGeom prst="rect">
            <a:avLst/>
          </a:prstGeom>
        </p:spPr>
        <p:txBody>
          <a:bodyPr lIns="0" tIns="0" rIns="0" bIns="0" rtlCol="0" anchor="t">
            <a:spAutoFit/>
          </a:bodyPr>
          <a:lstStyle/>
          <a:p>
            <a:pPr algn="l">
              <a:lnSpc>
                <a:spcPts val="4439"/>
              </a:lnSpc>
            </a:pPr>
            <a:r>
              <a:rPr lang="en-US" sz="3699">
                <a:solidFill>
                  <a:srgbClr val="000000"/>
                </a:solidFill>
                <a:latin typeface="Times New Roman Bold"/>
              </a:rPr>
              <a:t>Giảng viên hướng dẫn: Vũ Đình Long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0"/>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3"/>
            <a:stretch>
              <a:fillRect t="-10078" b="-10078"/>
            </a:stretch>
          </a:blipFill>
        </p:spPr>
      </p:sp>
      <p:sp>
        <p:nvSpPr>
          <p:cNvPr id="4" name="TextBox 4"/>
          <p:cNvSpPr txBox="1"/>
          <p:nvPr/>
        </p:nvSpPr>
        <p:spPr>
          <a:xfrm>
            <a:off x="838200" y="1387109"/>
            <a:ext cx="4849633" cy="654025"/>
          </a:xfrm>
          <a:prstGeom prst="rect">
            <a:avLst/>
          </a:prstGeom>
        </p:spPr>
        <p:txBody>
          <a:bodyPr wrap="square" lIns="0" tIns="0" rIns="0" bIns="0" rtlCol="0" anchor="t">
            <a:spAutoFit/>
          </a:bodyPr>
          <a:lstStyle/>
          <a:p>
            <a:pPr algn="ctr">
              <a:lnSpc>
                <a:spcPts val="5075"/>
              </a:lnSpc>
              <a:spcBef>
                <a:spcPct val="0"/>
              </a:spcBef>
            </a:pPr>
            <a:r>
              <a:rPr lang="vi-VN" sz="4699" spc="43" dirty="0">
                <a:latin typeface="Times New Roman Bold"/>
              </a:rPr>
              <a:t>3: </a:t>
            </a:r>
            <a:r>
              <a:rPr lang="en-US" sz="4699" spc="43" dirty="0" err="1">
                <a:latin typeface="Times New Roman Bold"/>
              </a:rPr>
              <a:t>Mục</a:t>
            </a:r>
            <a:r>
              <a:rPr lang="en-US" sz="4699" spc="43" dirty="0">
                <a:latin typeface="Times New Roman Bold"/>
              </a:rPr>
              <a:t> </a:t>
            </a:r>
            <a:r>
              <a:rPr lang="en-US" sz="4699" spc="43" dirty="0" err="1">
                <a:latin typeface="Times New Roman Bold"/>
              </a:rPr>
              <a:t>tiêu</a:t>
            </a:r>
            <a:endParaRPr lang="en-US" sz="4699" spc="43" dirty="0">
              <a:latin typeface="Times New Roman Bold"/>
            </a:endParaRPr>
          </a:p>
        </p:txBody>
      </p:sp>
      <p:sp>
        <p:nvSpPr>
          <p:cNvPr id="5" name="TextBox 5"/>
          <p:cNvSpPr txBox="1"/>
          <p:nvPr/>
        </p:nvSpPr>
        <p:spPr>
          <a:xfrm>
            <a:off x="1447800" y="2420819"/>
            <a:ext cx="5179338" cy="641985"/>
          </a:xfrm>
          <a:prstGeom prst="rect">
            <a:avLst/>
          </a:prstGeom>
        </p:spPr>
        <p:txBody>
          <a:bodyPr lIns="0" tIns="0" rIns="0" bIns="0" rtlCol="0" anchor="t">
            <a:spAutoFit/>
          </a:bodyPr>
          <a:lstStyle/>
          <a:p>
            <a:pPr algn="ctr">
              <a:lnSpc>
                <a:spcPts val="4319"/>
              </a:lnSpc>
              <a:spcBef>
                <a:spcPct val="0"/>
              </a:spcBef>
            </a:pPr>
            <a:r>
              <a:rPr lang="en-US" sz="3999" spc="37" dirty="0" err="1">
                <a:solidFill>
                  <a:srgbClr val="000000"/>
                </a:solidFill>
                <a:latin typeface="Times New Roman Bold"/>
              </a:rPr>
              <a:t>Mục</a:t>
            </a:r>
            <a:r>
              <a:rPr lang="en-US" sz="3999" spc="37" dirty="0">
                <a:solidFill>
                  <a:srgbClr val="000000"/>
                </a:solidFill>
                <a:latin typeface="Times New Roman Bold"/>
              </a:rPr>
              <a:t> </a:t>
            </a:r>
            <a:r>
              <a:rPr lang="en-US" sz="3999" spc="37" dirty="0" err="1">
                <a:solidFill>
                  <a:srgbClr val="000000"/>
                </a:solidFill>
                <a:latin typeface="Times New Roman Bold"/>
              </a:rPr>
              <a:t>tiêu</a:t>
            </a:r>
            <a:r>
              <a:rPr lang="en-US" sz="3999" spc="37" dirty="0">
                <a:solidFill>
                  <a:srgbClr val="000000"/>
                </a:solidFill>
                <a:latin typeface="Times New Roman Bold"/>
              </a:rPr>
              <a:t> </a:t>
            </a:r>
            <a:r>
              <a:rPr lang="en-US" sz="3999" spc="37" dirty="0" err="1">
                <a:solidFill>
                  <a:srgbClr val="000000"/>
                </a:solidFill>
                <a:latin typeface="Times New Roman Bold"/>
              </a:rPr>
              <a:t>của</a:t>
            </a:r>
            <a:r>
              <a:rPr lang="en-US" sz="3999" spc="37" dirty="0">
                <a:solidFill>
                  <a:srgbClr val="000000"/>
                </a:solidFill>
                <a:latin typeface="Times New Roman Bold"/>
              </a:rPr>
              <a:t> </a:t>
            </a:r>
            <a:r>
              <a:rPr lang="en-US" sz="3999" spc="37" dirty="0" err="1">
                <a:solidFill>
                  <a:srgbClr val="000000"/>
                </a:solidFill>
                <a:latin typeface="Times New Roman Bold"/>
              </a:rPr>
              <a:t>kiểm</a:t>
            </a:r>
            <a:r>
              <a:rPr lang="en-US" sz="3999" spc="37" dirty="0">
                <a:solidFill>
                  <a:srgbClr val="000000"/>
                </a:solidFill>
                <a:latin typeface="Times New Roman Bold"/>
              </a:rPr>
              <a:t> </a:t>
            </a:r>
            <a:r>
              <a:rPr lang="en-US" sz="3999" spc="37" dirty="0" err="1">
                <a:solidFill>
                  <a:srgbClr val="000000"/>
                </a:solidFill>
                <a:latin typeface="Times New Roman Bold"/>
              </a:rPr>
              <a:t>thử</a:t>
            </a:r>
            <a:endParaRPr lang="en-US" sz="3999" spc="37" dirty="0">
              <a:solidFill>
                <a:srgbClr val="000000"/>
              </a:solidFill>
              <a:latin typeface="Times New Roman Bold"/>
            </a:endParaRPr>
          </a:p>
        </p:txBody>
      </p:sp>
      <p:sp>
        <p:nvSpPr>
          <p:cNvPr id="6" name="TextBox 6"/>
          <p:cNvSpPr txBox="1"/>
          <p:nvPr/>
        </p:nvSpPr>
        <p:spPr>
          <a:xfrm>
            <a:off x="2114073" y="3297685"/>
            <a:ext cx="9026128" cy="641985"/>
          </a:xfrm>
          <a:prstGeom prst="rect">
            <a:avLst/>
          </a:prstGeom>
        </p:spPr>
        <p:txBody>
          <a:bodyPr lIns="0" tIns="0" rIns="0" bIns="0" rtlCol="0" anchor="t">
            <a:spAutoFit/>
          </a:bodyPr>
          <a:lstStyle/>
          <a:p>
            <a:pPr algn="l">
              <a:lnSpc>
                <a:spcPts val="4319"/>
              </a:lnSpc>
              <a:spcBef>
                <a:spcPct val="0"/>
              </a:spcBef>
            </a:pPr>
            <a:r>
              <a:rPr lang="en-US" sz="3999" spc="37">
                <a:solidFill>
                  <a:srgbClr val="000000"/>
                </a:solidFill>
                <a:latin typeface="Times New Roman"/>
              </a:rPr>
              <a:t>Tìm ra lỗi (nếu có) với chi phí thấp nhất</a:t>
            </a:r>
          </a:p>
        </p:txBody>
      </p:sp>
      <p:sp>
        <p:nvSpPr>
          <p:cNvPr id="7" name="TextBox 7"/>
          <p:cNvSpPr txBox="1"/>
          <p:nvPr/>
        </p:nvSpPr>
        <p:spPr>
          <a:xfrm>
            <a:off x="2114073" y="4177795"/>
            <a:ext cx="5865852" cy="641985"/>
          </a:xfrm>
          <a:prstGeom prst="rect">
            <a:avLst/>
          </a:prstGeom>
        </p:spPr>
        <p:txBody>
          <a:bodyPr lIns="0" tIns="0" rIns="0" bIns="0" rtlCol="0" anchor="t">
            <a:spAutoFit/>
          </a:bodyPr>
          <a:lstStyle/>
          <a:p>
            <a:pPr algn="l">
              <a:lnSpc>
                <a:spcPts val="4319"/>
              </a:lnSpc>
              <a:spcBef>
                <a:spcPct val="0"/>
              </a:spcBef>
            </a:pPr>
            <a:r>
              <a:rPr lang="en-US" sz="3999" spc="37">
                <a:solidFill>
                  <a:srgbClr val="000000"/>
                </a:solidFill>
                <a:latin typeface="Times New Roman"/>
              </a:rPr>
              <a:t>Kiểm thử phần mềm giúp</a:t>
            </a:r>
          </a:p>
        </p:txBody>
      </p:sp>
      <p:sp>
        <p:nvSpPr>
          <p:cNvPr id="8" name="TextBox 8"/>
          <p:cNvSpPr txBox="1"/>
          <p:nvPr/>
        </p:nvSpPr>
        <p:spPr>
          <a:xfrm>
            <a:off x="2776841" y="4941906"/>
            <a:ext cx="10736461" cy="641985"/>
          </a:xfrm>
          <a:prstGeom prst="rect">
            <a:avLst/>
          </a:prstGeom>
        </p:spPr>
        <p:txBody>
          <a:bodyPr lIns="0" tIns="0" rIns="0" bIns="0" rtlCol="0" anchor="t">
            <a:spAutoFit/>
          </a:bodyPr>
          <a:lstStyle/>
          <a:p>
            <a:pPr algn="ctr">
              <a:lnSpc>
                <a:spcPts val="4319"/>
              </a:lnSpc>
              <a:spcBef>
                <a:spcPct val="0"/>
              </a:spcBef>
            </a:pPr>
            <a:r>
              <a:rPr lang="en-US" sz="3999" spc="37">
                <a:solidFill>
                  <a:srgbClr val="000000"/>
                </a:solidFill>
                <a:latin typeface="Times New Roman"/>
              </a:rPr>
              <a:t>Phát hiện được lỗi trong chương trình (nếu có).</a:t>
            </a:r>
          </a:p>
        </p:txBody>
      </p:sp>
      <p:sp>
        <p:nvSpPr>
          <p:cNvPr id="9" name="TextBox 9"/>
          <p:cNvSpPr txBox="1"/>
          <p:nvPr/>
        </p:nvSpPr>
        <p:spPr>
          <a:xfrm>
            <a:off x="2776841" y="5822016"/>
            <a:ext cx="10736461" cy="1184910"/>
          </a:xfrm>
          <a:prstGeom prst="rect">
            <a:avLst/>
          </a:prstGeom>
        </p:spPr>
        <p:txBody>
          <a:bodyPr lIns="0" tIns="0" rIns="0" bIns="0" rtlCol="0" anchor="t">
            <a:spAutoFit/>
          </a:bodyPr>
          <a:lstStyle/>
          <a:p>
            <a:pPr algn="just">
              <a:lnSpc>
                <a:spcPts val="4319"/>
              </a:lnSpc>
              <a:spcBef>
                <a:spcPct val="0"/>
              </a:spcBef>
            </a:pPr>
            <a:r>
              <a:rPr lang="en-US" sz="3999" spc="37">
                <a:solidFill>
                  <a:srgbClr val="000000"/>
                </a:solidFill>
                <a:latin typeface="Times New Roman"/>
              </a:rPr>
              <a:t>Chứng minh được phần mềm hoạt động đúng như đã thiết kế</a:t>
            </a:r>
          </a:p>
        </p:txBody>
      </p:sp>
      <p:sp>
        <p:nvSpPr>
          <p:cNvPr id="10" name="TextBox 10"/>
          <p:cNvSpPr txBox="1"/>
          <p:nvPr/>
        </p:nvSpPr>
        <p:spPr>
          <a:xfrm>
            <a:off x="2776841" y="7245051"/>
            <a:ext cx="11470363" cy="1727835"/>
          </a:xfrm>
          <a:prstGeom prst="rect">
            <a:avLst/>
          </a:prstGeom>
        </p:spPr>
        <p:txBody>
          <a:bodyPr lIns="0" tIns="0" rIns="0" bIns="0" rtlCol="0" anchor="t">
            <a:spAutoFit/>
          </a:bodyPr>
          <a:lstStyle/>
          <a:p>
            <a:pPr algn="l">
              <a:lnSpc>
                <a:spcPts val="4319"/>
              </a:lnSpc>
              <a:spcBef>
                <a:spcPct val="0"/>
              </a:spcBef>
            </a:pPr>
            <a:r>
              <a:rPr lang="en-US" sz="3999" spc="37">
                <a:solidFill>
                  <a:srgbClr val="000000"/>
                </a:solidFill>
                <a:latin typeface="Times New Roman"/>
              </a:rPr>
              <a:t>Chứng minh được phần mềm đáp ứng yêu cầu của</a:t>
            </a:r>
          </a:p>
          <a:p>
            <a:pPr algn="l">
              <a:lnSpc>
                <a:spcPts val="4319"/>
              </a:lnSpc>
              <a:spcBef>
                <a:spcPct val="0"/>
              </a:spcBef>
            </a:pPr>
            <a:r>
              <a:rPr lang="en-US" sz="3999" spc="37">
                <a:solidFill>
                  <a:srgbClr val="000000"/>
                </a:solidFill>
                <a:latin typeface="Times New Roman"/>
              </a:rPr>
              <a:t>người dùng: Góp phần chứng minh chất lượng của</a:t>
            </a:r>
          </a:p>
          <a:p>
            <a:pPr algn="l">
              <a:lnSpc>
                <a:spcPts val="4319"/>
              </a:lnSpc>
              <a:spcBef>
                <a:spcPct val="0"/>
              </a:spcBef>
            </a:pPr>
            <a:r>
              <a:rPr lang="en-US" sz="3999" spc="37">
                <a:solidFill>
                  <a:srgbClr val="000000"/>
                </a:solidFill>
                <a:latin typeface="Times New Roman"/>
              </a:rPr>
              <a:t>phần mềm</a:t>
            </a:r>
          </a:p>
        </p:txBody>
      </p:sp>
      <p:grpSp>
        <p:nvGrpSpPr>
          <p:cNvPr id="11" name="Group 11"/>
          <p:cNvGrpSpPr/>
          <p:nvPr/>
        </p:nvGrpSpPr>
        <p:grpSpPr>
          <a:xfrm>
            <a:off x="1447800" y="3335785"/>
            <a:ext cx="301942" cy="301942"/>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F5496"/>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447800" y="4215895"/>
            <a:ext cx="301942" cy="301942"/>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F5496"/>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2326251" y="7468853"/>
            <a:ext cx="171094" cy="17109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4546A"/>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2326251" y="5975869"/>
            <a:ext cx="171094" cy="17109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4546A"/>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2326251" y="5118975"/>
            <a:ext cx="171094" cy="17109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4546A"/>
            </a:solidFill>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7" name="TextBox 7">
            <a:extLst>
              <a:ext uri="{FF2B5EF4-FFF2-40B4-BE49-F238E27FC236}">
                <a16:creationId xmlns:a16="http://schemas.microsoft.com/office/drawing/2014/main" id="{D5A94FE5-16FF-4171-A66B-29F4E84DF81D}"/>
              </a:ext>
            </a:extLst>
          </p:cNvPr>
          <p:cNvSpPr txBox="1"/>
          <p:nvPr/>
        </p:nvSpPr>
        <p:spPr>
          <a:xfrm>
            <a:off x="609599" y="451433"/>
            <a:ext cx="12039601" cy="654025"/>
          </a:xfrm>
          <a:prstGeom prst="rect">
            <a:avLst/>
          </a:prstGeom>
        </p:spPr>
        <p:txBody>
          <a:bodyPr wrap="square" lIns="0" tIns="0" rIns="0" bIns="0" rtlCol="0" anchor="t">
            <a:spAutoFit/>
          </a:bodyPr>
          <a:lstStyle/>
          <a:p>
            <a:pPr algn="ctr">
              <a:lnSpc>
                <a:spcPts val="5075"/>
              </a:lnSpc>
              <a:spcBef>
                <a:spcPct val="0"/>
              </a:spcBef>
            </a:pPr>
            <a:r>
              <a:rPr lang="vi-VN" sz="4699" spc="43" dirty="0">
                <a:solidFill>
                  <a:srgbClr val="FFFFFF"/>
                </a:solidFill>
                <a:latin typeface="Times New Roman Bold"/>
              </a:rPr>
              <a:t>I: </a:t>
            </a:r>
            <a:r>
              <a:rPr lang="en-US" sz="4699" spc="43" dirty="0" err="1">
                <a:solidFill>
                  <a:srgbClr val="FFFFFF"/>
                </a:solidFill>
                <a:latin typeface="Times New Roman Bold"/>
              </a:rPr>
              <a:t>Kiểm</a:t>
            </a:r>
            <a:r>
              <a:rPr lang="en-US" sz="4699" spc="43" dirty="0">
                <a:solidFill>
                  <a:srgbClr val="FFFFFF"/>
                </a:solidFill>
                <a:latin typeface="Times New Roman Bold"/>
              </a:rPr>
              <a:t> </a:t>
            </a:r>
            <a:r>
              <a:rPr lang="en-US" sz="4699" spc="43" dirty="0" err="1">
                <a:solidFill>
                  <a:srgbClr val="FFFFFF"/>
                </a:solidFill>
                <a:latin typeface="Times New Roman Bold"/>
              </a:rPr>
              <a:t>thử</a:t>
            </a:r>
            <a:r>
              <a:rPr lang="en-US" sz="4699" spc="43" dirty="0">
                <a:solidFill>
                  <a:srgbClr val="FFFFFF"/>
                </a:solidFill>
                <a:latin typeface="Times New Roman Bold"/>
              </a:rPr>
              <a:t> </a:t>
            </a:r>
            <a:r>
              <a:rPr lang="en-US" sz="4699" spc="43" dirty="0" err="1">
                <a:solidFill>
                  <a:srgbClr val="FFFFFF"/>
                </a:solidFill>
                <a:latin typeface="Times New Roman Bold"/>
              </a:rPr>
              <a:t>phần</a:t>
            </a:r>
            <a:r>
              <a:rPr lang="en-US" sz="4699" spc="43" dirty="0">
                <a:solidFill>
                  <a:srgbClr val="FFFFFF"/>
                </a:solidFill>
                <a:latin typeface="Times New Roman Bold"/>
              </a:rPr>
              <a:t> </a:t>
            </a:r>
            <a:r>
              <a:rPr lang="en-US" sz="4699" spc="43" dirty="0" err="1">
                <a:solidFill>
                  <a:srgbClr val="FFFFFF"/>
                </a:solidFill>
                <a:latin typeface="Times New Roman Bold"/>
              </a:rPr>
              <a:t>mềm</a:t>
            </a:r>
            <a:r>
              <a:rPr lang="vi-VN" sz="4699" spc="43" dirty="0">
                <a:solidFill>
                  <a:srgbClr val="FFFFFF"/>
                </a:solidFill>
                <a:latin typeface="Times New Roman Bold"/>
              </a:rPr>
              <a:t> – Tổng Quan</a:t>
            </a:r>
            <a:endParaRPr lang="en-US" sz="4699" spc="43" dirty="0">
              <a:solidFill>
                <a:srgbClr val="FFFFFF"/>
              </a:solidFill>
              <a:latin typeface="Times New Roman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0"/>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3"/>
            <a:stretch>
              <a:fillRect t="-10078" b="-10078"/>
            </a:stretch>
          </a:blipFill>
        </p:spPr>
      </p:sp>
      <p:grpSp>
        <p:nvGrpSpPr>
          <p:cNvPr id="4" name="Group 4"/>
          <p:cNvGrpSpPr/>
          <p:nvPr/>
        </p:nvGrpSpPr>
        <p:grpSpPr>
          <a:xfrm>
            <a:off x="852487" y="8006238"/>
            <a:ext cx="489258" cy="466324"/>
            <a:chOff x="0" y="0"/>
            <a:chExt cx="812800" cy="774700"/>
          </a:xfrm>
        </p:grpSpPr>
        <p:sp>
          <p:nvSpPr>
            <p:cNvPr id="5" name="Freeform 5"/>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1256C4"/>
            </a:solidFill>
          </p:spPr>
        </p:sp>
        <p:sp>
          <p:nvSpPr>
            <p:cNvPr id="6" name="TextBox 6"/>
            <p:cNvSpPr txBox="1"/>
            <p:nvPr/>
          </p:nvSpPr>
          <p:spPr>
            <a:xfrm>
              <a:off x="228600" y="228600"/>
              <a:ext cx="355600" cy="38100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500619" y="2603585"/>
            <a:ext cx="9226987" cy="641985"/>
          </a:xfrm>
          <a:prstGeom prst="rect">
            <a:avLst/>
          </a:prstGeom>
        </p:spPr>
        <p:txBody>
          <a:bodyPr lIns="0" tIns="0" rIns="0" bIns="0" rtlCol="0" anchor="t">
            <a:spAutoFit/>
          </a:bodyPr>
          <a:lstStyle/>
          <a:p>
            <a:pPr algn="ctr">
              <a:lnSpc>
                <a:spcPts val="4319"/>
              </a:lnSpc>
              <a:spcBef>
                <a:spcPct val="0"/>
              </a:spcBef>
            </a:pPr>
            <a:r>
              <a:rPr lang="en-US" sz="3999" spc="37">
                <a:solidFill>
                  <a:srgbClr val="000000"/>
                </a:solidFill>
                <a:latin typeface="Times New Roman"/>
              </a:rPr>
              <a:t>Quá trình kiểm thử phần mềm là tốt khi:</a:t>
            </a:r>
          </a:p>
        </p:txBody>
      </p:sp>
      <p:sp>
        <p:nvSpPr>
          <p:cNvPr id="9" name="TextBox 9"/>
          <p:cNvSpPr txBox="1"/>
          <p:nvPr/>
        </p:nvSpPr>
        <p:spPr>
          <a:xfrm>
            <a:off x="2302861" y="3352129"/>
            <a:ext cx="5959436" cy="641985"/>
          </a:xfrm>
          <a:prstGeom prst="rect">
            <a:avLst/>
          </a:prstGeom>
        </p:spPr>
        <p:txBody>
          <a:bodyPr lIns="0" tIns="0" rIns="0" bIns="0" rtlCol="0" anchor="t">
            <a:spAutoFit/>
          </a:bodyPr>
          <a:lstStyle/>
          <a:p>
            <a:pPr algn="l">
              <a:lnSpc>
                <a:spcPts val="4319"/>
              </a:lnSpc>
              <a:spcBef>
                <a:spcPct val="0"/>
              </a:spcBef>
            </a:pPr>
            <a:r>
              <a:rPr lang="en-US" sz="3999" spc="37" dirty="0" err="1">
                <a:solidFill>
                  <a:srgbClr val="000000"/>
                </a:solidFill>
                <a:latin typeface="Times New Roman"/>
              </a:rPr>
              <a:t>Có</a:t>
            </a:r>
            <a:r>
              <a:rPr lang="en-US" sz="3999" spc="37" dirty="0">
                <a:solidFill>
                  <a:srgbClr val="000000"/>
                </a:solidFill>
                <a:latin typeface="Times New Roman"/>
              </a:rPr>
              <a:t> </a:t>
            </a:r>
            <a:r>
              <a:rPr lang="en-US" sz="3999" spc="37" dirty="0" err="1">
                <a:solidFill>
                  <a:srgbClr val="000000"/>
                </a:solidFill>
                <a:latin typeface="Times New Roman"/>
              </a:rPr>
              <a:t>khả</a:t>
            </a:r>
            <a:r>
              <a:rPr lang="en-US" sz="3999" spc="37" dirty="0">
                <a:solidFill>
                  <a:srgbClr val="000000"/>
                </a:solidFill>
                <a:latin typeface="Times New Roman"/>
              </a:rPr>
              <a:t> </a:t>
            </a:r>
            <a:r>
              <a:rPr lang="en-US" sz="3999" spc="37" dirty="0" err="1">
                <a:solidFill>
                  <a:srgbClr val="000000"/>
                </a:solidFill>
                <a:latin typeface="Times New Roman"/>
              </a:rPr>
              <a:t>năng</a:t>
            </a:r>
            <a:r>
              <a:rPr lang="en-US" sz="3999" spc="37" dirty="0">
                <a:solidFill>
                  <a:srgbClr val="000000"/>
                </a:solidFill>
                <a:latin typeface="Times New Roman"/>
              </a:rPr>
              <a:t> </a:t>
            </a:r>
            <a:r>
              <a:rPr lang="en-US" sz="3999" spc="37" dirty="0" err="1">
                <a:solidFill>
                  <a:srgbClr val="000000"/>
                </a:solidFill>
                <a:latin typeface="Times New Roman"/>
              </a:rPr>
              <a:t>tìm</a:t>
            </a:r>
            <a:r>
              <a:rPr lang="en-US" sz="3999" spc="37" dirty="0">
                <a:solidFill>
                  <a:srgbClr val="000000"/>
                </a:solidFill>
                <a:latin typeface="Times New Roman"/>
              </a:rPr>
              <a:t> ra </a:t>
            </a:r>
            <a:r>
              <a:rPr lang="en-US" sz="3999" spc="37" dirty="0" err="1">
                <a:solidFill>
                  <a:srgbClr val="000000"/>
                </a:solidFill>
                <a:latin typeface="Times New Roman"/>
              </a:rPr>
              <a:t>lỗi</a:t>
            </a:r>
            <a:r>
              <a:rPr lang="en-US" sz="3999" spc="37" dirty="0">
                <a:solidFill>
                  <a:srgbClr val="000000"/>
                </a:solidFill>
                <a:latin typeface="Times New Roman"/>
              </a:rPr>
              <a:t> </a:t>
            </a:r>
            <a:r>
              <a:rPr lang="en-US" sz="3999" spc="37" dirty="0" err="1">
                <a:solidFill>
                  <a:srgbClr val="000000"/>
                </a:solidFill>
                <a:latin typeface="Times New Roman"/>
              </a:rPr>
              <a:t>cao</a:t>
            </a:r>
            <a:endParaRPr lang="en-US" sz="3999" spc="37" dirty="0">
              <a:solidFill>
                <a:srgbClr val="000000"/>
              </a:solidFill>
              <a:latin typeface="Times New Roman"/>
            </a:endParaRPr>
          </a:p>
        </p:txBody>
      </p:sp>
      <p:sp>
        <p:nvSpPr>
          <p:cNvPr id="10" name="TextBox 10"/>
          <p:cNvSpPr txBox="1"/>
          <p:nvPr/>
        </p:nvSpPr>
        <p:spPr>
          <a:xfrm>
            <a:off x="2302861" y="4098889"/>
            <a:ext cx="5959436" cy="641985"/>
          </a:xfrm>
          <a:prstGeom prst="rect">
            <a:avLst/>
          </a:prstGeom>
        </p:spPr>
        <p:txBody>
          <a:bodyPr lIns="0" tIns="0" rIns="0" bIns="0" rtlCol="0" anchor="t">
            <a:spAutoFit/>
          </a:bodyPr>
          <a:lstStyle/>
          <a:p>
            <a:pPr algn="l">
              <a:lnSpc>
                <a:spcPts val="4319"/>
              </a:lnSpc>
              <a:spcBef>
                <a:spcPct val="0"/>
              </a:spcBef>
            </a:pPr>
            <a:r>
              <a:rPr lang="en-US" sz="3999" spc="37">
                <a:solidFill>
                  <a:srgbClr val="000000"/>
                </a:solidFill>
                <a:latin typeface="Times New Roman"/>
              </a:rPr>
              <a:t>Không dư thừa</a:t>
            </a:r>
          </a:p>
        </p:txBody>
      </p:sp>
      <p:sp>
        <p:nvSpPr>
          <p:cNvPr id="11" name="TextBox 11"/>
          <p:cNvSpPr txBox="1"/>
          <p:nvPr/>
        </p:nvSpPr>
        <p:spPr>
          <a:xfrm>
            <a:off x="2302861" y="4845649"/>
            <a:ext cx="11493580" cy="1184910"/>
          </a:xfrm>
          <a:prstGeom prst="rect">
            <a:avLst/>
          </a:prstGeom>
        </p:spPr>
        <p:txBody>
          <a:bodyPr lIns="0" tIns="0" rIns="0" bIns="0" rtlCol="0" anchor="t">
            <a:spAutoFit/>
          </a:bodyPr>
          <a:lstStyle/>
          <a:p>
            <a:pPr algn="l">
              <a:lnSpc>
                <a:spcPts val="4319"/>
              </a:lnSpc>
              <a:spcBef>
                <a:spcPct val="0"/>
              </a:spcBef>
            </a:pPr>
            <a:r>
              <a:rPr lang="en-US" sz="3999" spc="37">
                <a:solidFill>
                  <a:srgbClr val="000000"/>
                </a:solidFill>
                <a:latin typeface="Times New Roman"/>
              </a:rPr>
              <a:t>Biết chọn lọc: chỉ kiểm nghiệm những phần nào có</a:t>
            </a:r>
          </a:p>
          <a:p>
            <a:pPr algn="l">
              <a:lnSpc>
                <a:spcPts val="4319"/>
              </a:lnSpc>
              <a:spcBef>
                <a:spcPct val="0"/>
              </a:spcBef>
            </a:pPr>
            <a:r>
              <a:rPr lang="en-US" sz="3999" spc="37">
                <a:solidFill>
                  <a:srgbClr val="000000"/>
                </a:solidFill>
                <a:latin typeface="Times New Roman"/>
              </a:rPr>
              <a:t>khả năng tìm ra lỗi đặc trưng</a:t>
            </a:r>
          </a:p>
        </p:txBody>
      </p:sp>
      <p:sp>
        <p:nvSpPr>
          <p:cNvPr id="12" name="TextBox 12"/>
          <p:cNvSpPr txBox="1"/>
          <p:nvPr/>
        </p:nvSpPr>
        <p:spPr>
          <a:xfrm>
            <a:off x="2302861" y="6135334"/>
            <a:ext cx="10461784" cy="641985"/>
          </a:xfrm>
          <a:prstGeom prst="rect">
            <a:avLst/>
          </a:prstGeom>
        </p:spPr>
        <p:txBody>
          <a:bodyPr lIns="0" tIns="0" rIns="0" bIns="0" rtlCol="0" anchor="t">
            <a:spAutoFit/>
          </a:bodyPr>
          <a:lstStyle/>
          <a:p>
            <a:pPr algn="l">
              <a:lnSpc>
                <a:spcPts val="4319"/>
              </a:lnSpc>
              <a:spcBef>
                <a:spcPct val="0"/>
              </a:spcBef>
            </a:pPr>
            <a:r>
              <a:rPr lang="en-US" sz="3999" spc="37">
                <a:solidFill>
                  <a:srgbClr val="000000"/>
                </a:solidFill>
                <a:latin typeface="Times New Roman"/>
              </a:rPr>
              <a:t>Không quá phức tạp cũng không quá đơn giản</a:t>
            </a:r>
          </a:p>
        </p:txBody>
      </p:sp>
      <p:sp>
        <p:nvSpPr>
          <p:cNvPr id="13" name="TextBox 13"/>
          <p:cNvSpPr txBox="1"/>
          <p:nvPr/>
        </p:nvSpPr>
        <p:spPr>
          <a:xfrm>
            <a:off x="1500619" y="7968138"/>
            <a:ext cx="11866007" cy="1727835"/>
          </a:xfrm>
          <a:prstGeom prst="rect">
            <a:avLst/>
          </a:prstGeom>
        </p:spPr>
        <p:txBody>
          <a:bodyPr lIns="0" tIns="0" rIns="0" bIns="0" rtlCol="0" anchor="t">
            <a:spAutoFit/>
          </a:bodyPr>
          <a:lstStyle/>
          <a:p>
            <a:pPr algn="l">
              <a:lnSpc>
                <a:spcPts val="4319"/>
              </a:lnSpc>
              <a:spcBef>
                <a:spcPct val="0"/>
              </a:spcBef>
            </a:pPr>
            <a:r>
              <a:rPr lang="en-US" sz="3999" spc="37" dirty="0" err="1">
                <a:solidFill>
                  <a:srgbClr val="000000"/>
                </a:solidFill>
                <a:latin typeface="Times New Roman"/>
              </a:rPr>
              <a:t>Chú</a:t>
            </a:r>
            <a:r>
              <a:rPr lang="en-US" sz="3999" spc="37" dirty="0">
                <a:solidFill>
                  <a:srgbClr val="000000"/>
                </a:solidFill>
                <a:latin typeface="Times New Roman"/>
              </a:rPr>
              <a:t> ý: </a:t>
            </a:r>
            <a:r>
              <a:rPr lang="en-US" sz="3999" spc="37" dirty="0" err="1">
                <a:solidFill>
                  <a:srgbClr val="000000"/>
                </a:solidFill>
                <a:latin typeface="Times New Roman"/>
              </a:rPr>
              <a:t>Kiểm</a:t>
            </a:r>
            <a:r>
              <a:rPr lang="en-US" sz="3999" spc="37" dirty="0">
                <a:solidFill>
                  <a:srgbClr val="000000"/>
                </a:solidFill>
                <a:latin typeface="Times New Roman"/>
              </a:rPr>
              <a:t> </a:t>
            </a:r>
            <a:r>
              <a:rPr lang="en-US" sz="3999" spc="37" dirty="0" err="1">
                <a:solidFill>
                  <a:srgbClr val="000000"/>
                </a:solidFill>
                <a:latin typeface="Times New Roman"/>
              </a:rPr>
              <a:t>thử</a:t>
            </a:r>
            <a:r>
              <a:rPr lang="en-US" sz="3999" spc="37" dirty="0">
                <a:solidFill>
                  <a:srgbClr val="000000"/>
                </a:solidFill>
                <a:latin typeface="Times New Roman"/>
              </a:rPr>
              <a:t> </a:t>
            </a:r>
            <a:r>
              <a:rPr lang="en-US" sz="3999" spc="37" dirty="0" err="1">
                <a:solidFill>
                  <a:srgbClr val="000000"/>
                </a:solidFill>
                <a:latin typeface="Times New Roman"/>
              </a:rPr>
              <a:t>phần</a:t>
            </a:r>
            <a:r>
              <a:rPr lang="en-US" sz="3999" spc="37" dirty="0">
                <a:solidFill>
                  <a:srgbClr val="000000"/>
                </a:solidFill>
                <a:latin typeface="Times New Roman"/>
              </a:rPr>
              <a:t> </a:t>
            </a:r>
            <a:r>
              <a:rPr lang="en-US" sz="3999" spc="37" dirty="0" err="1">
                <a:solidFill>
                  <a:srgbClr val="000000"/>
                </a:solidFill>
                <a:latin typeface="Times New Roman"/>
              </a:rPr>
              <a:t>mềm</a:t>
            </a:r>
            <a:r>
              <a:rPr lang="en-US" sz="3999" spc="37" dirty="0">
                <a:solidFill>
                  <a:srgbClr val="000000"/>
                </a:solidFill>
                <a:latin typeface="Times New Roman"/>
              </a:rPr>
              <a:t> </a:t>
            </a:r>
            <a:r>
              <a:rPr lang="en-US" sz="3999" spc="37" dirty="0" err="1">
                <a:solidFill>
                  <a:srgbClr val="000000"/>
                </a:solidFill>
                <a:latin typeface="Times New Roman"/>
              </a:rPr>
              <a:t>không</a:t>
            </a:r>
            <a:r>
              <a:rPr lang="en-US" sz="3999" spc="37" dirty="0">
                <a:solidFill>
                  <a:srgbClr val="000000"/>
                </a:solidFill>
                <a:latin typeface="Times New Roman"/>
              </a:rPr>
              <a:t> </a:t>
            </a:r>
            <a:r>
              <a:rPr lang="en-US" sz="3999" spc="37" dirty="0" err="1">
                <a:solidFill>
                  <a:srgbClr val="000000"/>
                </a:solidFill>
                <a:latin typeface="Times New Roman"/>
              </a:rPr>
              <a:t>khẳng</a:t>
            </a:r>
            <a:r>
              <a:rPr lang="en-US" sz="3999" spc="37" dirty="0">
                <a:solidFill>
                  <a:srgbClr val="000000"/>
                </a:solidFill>
                <a:latin typeface="Times New Roman"/>
              </a:rPr>
              <a:t> </a:t>
            </a:r>
            <a:r>
              <a:rPr lang="en-US" sz="3999" spc="37" dirty="0" err="1">
                <a:solidFill>
                  <a:srgbClr val="000000"/>
                </a:solidFill>
                <a:latin typeface="Times New Roman"/>
              </a:rPr>
              <a:t>định</a:t>
            </a:r>
            <a:r>
              <a:rPr lang="en-US" sz="3999" spc="37" dirty="0">
                <a:solidFill>
                  <a:srgbClr val="000000"/>
                </a:solidFill>
                <a:latin typeface="Times New Roman"/>
              </a:rPr>
              <a:t> </a:t>
            </a:r>
            <a:r>
              <a:rPr lang="en-US" sz="3999" spc="37" dirty="0" err="1">
                <a:solidFill>
                  <a:srgbClr val="000000"/>
                </a:solidFill>
                <a:latin typeface="Times New Roman"/>
              </a:rPr>
              <a:t>được</a:t>
            </a:r>
            <a:endParaRPr lang="en-US" sz="3999" spc="37" dirty="0">
              <a:solidFill>
                <a:srgbClr val="000000"/>
              </a:solidFill>
              <a:latin typeface="Times New Roman"/>
            </a:endParaRPr>
          </a:p>
          <a:p>
            <a:pPr algn="l">
              <a:lnSpc>
                <a:spcPts val="4319"/>
              </a:lnSpc>
              <a:spcBef>
                <a:spcPct val="0"/>
              </a:spcBef>
            </a:pPr>
            <a:r>
              <a:rPr lang="en-US" sz="3999" spc="37" dirty="0" err="1">
                <a:solidFill>
                  <a:srgbClr val="000000"/>
                </a:solidFill>
                <a:latin typeface="Times New Roman"/>
              </a:rPr>
              <a:t>phần</a:t>
            </a:r>
            <a:r>
              <a:rPr lang="en-US" sz="3999" spc="37" dirty="0">
                <a:solidFill>
                  <a:srgbClr val="000000"/>
                </a:solidFill>
                <a:latin typeface="Times New Roman"/>
              </a:rPr>
              <a:t> </a:t>
            </a:r>
            <a:r>
              <a:rPr lang="en-US" sz="3999" spc="37" dirty="0" err="1">
                <a:solidFill>
                  <a:srgbClr val="000000"/>
                </a:solidFill>
                <a:latin typeface="Times New Roman"/>
              </a:rPr>
              <a:t>mềm</a:t>
            </a:r>
            <a:r>
              <a:rPr lang="en-US" sz="3999" spc="37" dirty="0">
                <a:solidFill>
                  <a:srgbClr val="000000"/>
                </a:solidFill>
                <a:latin typeface="Times New Roman"/>
              </a:rPr>
              <a:t> </a:t>
            </a:r>
            <a:r>
              <a:rPr lang="en-US" sz="3999" spc="37" dirty="0" err="1">
                <a:solidFill>
                  <a:srgbClr val="000000"/>
                </a:solidFill>
                <a:latin typeface="Times New Roman"/>
              </a:rPr>
              <a:t>không</a:t>
            </a:r>
            <a:r>
              <a:rPr lang="en-US" sz="3999" spc="37" dirty="0">
                <a:solidFill>
                  <a:srgbClr val="000000"/>
                </a:solidFill>
                <a:latin typeface="Times New Roman"/>
              </a:rPr>
              <a:t> </a:t>
            </a:r>
            <a:r>
              <a:rPr lang="en-US" sz="3999" spc="37" dirty="0" err="1">
                <a:solidFill>
                  <a:srgbClr val="000000"/>
                </a:solidFill>
                <a:latin typeface="Times New Roman"/>
              </a:rPr>
              <a:t>còn</a:t>
            </a:r>
            <a:r>
              <a:rPr lang="en-US" sz="3999" spc="37" dirty="0">
                <a:solidFill>
                  <a:srgbClr val="000000"/>
                </a:solidFill>
                <a:latin typeface="Times New Roman"/>
              </a:rPr>
              <a:t> </a:t>
            </a:r>
            <a:r>
              <a:rPr lang="en-US" sz="3999" spc="37" dirty="0" err="1">
                <a:solidFill>
                  <a:srgbClr val="000000"/>
                </a:solidFill>
                <a:latin typeface="Times New Roman"/>
              </a:rPr>
              <a:t>khiếm</a:t>
            </a:r>
            <a:r>
              <a:rPr lang="en-US" sz="3999" spc="37" dirty="0">
                <a:solidFill>
                  <a:srgbClr val="000000"/>
                </a:solidFill>
                <a:latin typeface="Times New Roman"/>
              </a:rPr>
              <a:t> </a:t>
            </a:r>
            <a:r>
              <a:rPr lang="en-US" sz="3999" spc="37" dirty="0" err="1">
                <a:solidFill>
                  <a:srgbClr val="000000"/>
                </a:solidFill>
                <a:latin typeface="Times New Roman"/>
              </a:rPr>
              <a:t>khuyết</a:t>
            </a:r>
            <a:r>
              <a:rPr lang="en-US" sz="3999" spc="37" dirty="0">
                <a:solidFill>
                  <a:srgbClr val="000000"/>
                </a:solidFill>
                <a:latin typeface="Times New Roman"/>
              </a:rPr>
              <a:t>, </a:t>
            </a:r>
            <a:r>
              <a:rPr lang="en-US" sz="3999" spc="37" dirty="0" err="1">
                <a:solidFill>
                  <a:srgbClr val="000000"/>
                </a:solidFill>
                <a:latin typeface="Times New Roman"/>
              </a:rPr>
              <a:t>chỉ</a:t>
            </a:r>
            <a:r>
              <a:rPr lang="en-US" sz="3999" spc="37" dirty="0">
                <a:solidFill>
                  <a:srgbClr val="000000"/>
                </a:solidFill>
                <a:latin typeface="Times New Roman"/>
              </a:rPr>
              <a:t> </a:t>
            </a:r>
            <a:r>
              <a:rPr lang="en-US" sz="3999" spc="37" dirty="0" err="1">
                <a:solidFill>
                  <a:srgbClr val="000000"/>
                </a:solidFill>
                <a:latin typeface="Times New Roman"/>
              </a:rPr>
              <a:t>khẳng</a:t>
            </a:r>
            <a:r>
              <a:rPr lang="en-US" sz="3999" spc="37" dirty="0">
                <a:solidFill>
                  <a:srgbClr val="000000"/>
                </a:solidFill>
                <a:latin typeface="Times New Roman"/>
              </a:rPr>
              <a:t> </a:t>
            </a:r>
            <a:r>
              <a:rPr lang="en-US" sz="3999" spc="37" dirty="0" err="1">
                <a:solidFill>
                  <a:srgbClr val="000000"/>
                </a:solidFill>
                <a:latin typeface="Times New Roman"/>
              </a:rPr>
              <a:t>định</a:t>
            </a:r>
            <a:endParaRPr lang="en-US" sz="3999" spc="37" dirty="0">
              <a:solidFill>
                <a:srgbClr val="000000"/>
              </a:solidFill>
              <a:latin typeface="Times New Roman"/>
            </a:endParaRPr>
          </a:p>
          <a:p>
            <a:pPr algn="l">
              <a:lnSpc>
                <a:spcPts val="4319"/>
              </a:lnSpc>
              <a:spcBef>
                <a:spcPct val="0"/>
              </a:spcBef>
            </a:pPr>
            <a:r>
              <a:rPr lang="en-US" sz="3999" spc="37" dirty="0" err="1">
                <a:solidFill>
                  <a:srgbClr val="000000"/>
                </a:solidFill>
                <a:latin typeface="Times New Roman"/>
              </a:rPr>
              <a:t>được</a:t>
            </a:r>
            <a:r>
              <a:rPr lang="en-US" sz="3999" spc="37" dirty="0">
                <a:solidFill>
                  <a:srgbClr val="000000"/>
                </a:solidFill>
                <a:latin typeface="Times New Roman"/>
              </a:rPr>
              <a:t> </a:t>
            </a:r>
            <a:r>
              <a:rPr lang="en-US" sz="3999" spc="37" dirty="0" err="1">
                <a:solidFill>
                  <a:srgbClr val="000000"/>
                </a:solidFill>
                <a:latin typeface="Times New Roman"/>
              </a:rPr>
              <a:t>phần</a:t>
            </a:r>
            <a:r>
              <a:rPr lang="en-US" sz="3999" spc="37" dirty="0">
                <a:solidFill>
                  <a:srgbClr val="000000"/>
                </a:solidFill>
                <a:latin typeface="Times New Roman"/>
              </a:rPr>
              <a:t> </a:t>
            </a:r>
            <a:r>
              <a:rPr lang="en-US" sz="3999" spc="37" dirty="0" err="1">
                <a:solidFill>
                  <a:srgbClr val="000000"/>
                </a:solidFill>
                <a:latin typeface="Times New Roman"/>
              </a:rPr>
              <a:t>mềm</a:t>
            </a:r>
            <a:r>
              <a:rPr lang="en-US" sz="3999" spc="37" dirty="0">
                <a:solidFill>
                  <a:srgbClr val="000000"/>
                </a:solidFill>
                <a:latin typeface="Times New Roman"/>
              </a:rPr>
              <a:t> </a:t>
            </a:r>
            <a:r>
              <a:rPr lang="en-US" sz="3999" spc="37" dirty="0" err="1">
                <a:solidFill>
                  <a:srgbClr val="000000"/>
                </a:solidFill>
                <a:latin typeface="Times New Roman"/>
              </a:rPr>
              <a:t>có</a:t>
            </a:r>
            <a:r>
              <a:rPr lang="en-US" sz="3999" spc="37" dirty="0">
                <a:solidFill>
                  <a:srgbClr val="000000"/>
                </a:solidFill>
                <a:latin typeface="Times New Roman"/>
              </a:rPr>
              <a:t> </a:t>
            </a:r>
            <a:r>
              <a:rPr lang="en-US" sz="3999" spc="37" dirty="0" err="1">
                <a:solidFill>
                  <a:srgbClr val="000000"/>
                </a:solidFill>
                <a:latin typeface="Times New Roman"/>
              </a:rPr>
              <a:t>lỗi</a:t>
            </a:r>
            <a:endParaRPr lang="en-US" sz="3999" spc="37" dirty="0">
              <a:solidFill>
                <a:srgbClr val="000000"/>
              </a:solidFill>
              <a:latin typeface="Times New Roman"/>
            </a:endParaRPr>
          </a:p>
        </p:txBody>
      </p:sp>
      <p:grpSp>
        <p:nvGrpSpPr>
          <p:cNvPr id="14" name="Group 14"/>
          <p:cNvGrpSpPr/>
          <p:nvPr/>
        </p:nvGrpSpPr>
        <p:grpSpPr>
          <a:xfrm>
            <a:off x="946144" y="2641685"/>
            <a:ext cx="301942" cy="301942"/>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F5496"/>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855566" y="6200700"/>
            <a:ext cx="171094" cy="17109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4546A"/>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855566" y="4267838"/>
            <a:ext cx="171094" cy="17109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4546A"/>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855566" y="5010432"/>
            <a:ext cx="171094" cy="17109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4546A"/>
            </a:solidFill>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855566" y="3521078"/>
            <a:ext cx="171094" cy="17109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4546A"/>
            </a:soli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9" name="TextBox 4">
            <a:extLst>
              <a:ext uri="{FF2B5EF4-FFF2-40B4-BE49-F238E27FC236}">
                <a16:creationId xmlns:a16="http://schemas.microsoft.com/office/drawing/2014/main" id="{4F05F686-6B48-4DFD-8FA8-DDD31D95886A}"/>
              </a:ext>
            </a:extLst>
          </p:cNvPr>
          <p:cNvSpPr txBox="1"/>
          <p:nvPr/>
        </p:nvSpPr>
        <p:spPr>
          <a:xfrm>
            <a:off x="838200" y="1387109"/>
            <a:ext cx="4849633" cy="654025"/>
          </a:xfrm>
          <a:prstGeom prst="rect">
            <a:avLst/>
          </a:prstGeom>
        </p:spPr>
        <p:txBody>
          <a:bodyPr wrap="square" lIns="0" tIns="0" rIns="0" bIns="0" rtlCol="0" anchor="t">
            <a:spAutoFit/>
          </a:bodyPr>
          <a:lstStyle/>
          <a:p>
            <a:pPr algn="ctr">
              <a:lnSpc>
                <a:spcPts val="5075"/>
              </a:lnSpc>
              <a:spcBef>
                <a:spcPct val="0"/>
              </a:spcBef>
            </a:pPr>
            <a:r>
              <a:rPr lang="vi-VN" sz="4699" spc="43" dirty="0">
                <a:latin typeface="Times New Roman Bold"/>
              </a:rPr>
              <a:t>3: </a:t>
            </a:r>
            <a:r>
              <a:rPr lang="en-US" sz="4699" spc="43" dirty="0" err="1">
                <a:latin typeface="Times New Roman Bold"/>
              </a:rPr>
              <a:t>Mục</a:t>
            </a:r>
            <a:r>
              <a:rPr lang="en-US" sz="4699" spc="43" dirty="0">
                <a:latin typeface="Times New Roman Bold"/>
              </a:rPr>
              <a:t> </a:t>
            </a:r>
            <a:r>
              <a:rPr lang="en-US" sz="4699" spc="43" dirty="0" err="1">
                <a:latin typeface="Times New Roman Bold"/>
              </a:rPr>
              <a:t>tiêu</a:t>
            </a:r>
            <a:endParaRPr lang="en-US" sz="4699" spc="43" dirty="0">
              <a:latin typeface="Times New Roman Bold"/>
            </a:endParaRPr>
          </a:p>
        </p:txBody>
      </p:sp>
      <p:sp>
        <p:nvSpPr>
          <p:cNvPr id="31" name="TextBox 7">
            <a:extLst>
              <a:ext uri="{FF2B5EF4-FFF2-40B4-BE49-F238E27FC236}">
                <a16:creationId xmlns:a16="http://schemas.microsoft.com/office/drawing/2014/main" id="{9187DDBF-20E7-4D45-A5AF-0DDC2EE1FCCE}"/>
              </a:ext>
            </a:extLst>
          </p:cNvPr>
          <p:cNvSpPr txBox="1"/>
          <p:nvPr/>
        </p:nvSpPr>
        <p:spPr>
          <a:xfrm>
            <a:off x="609599" y="451433"/>
            <a:ext cx="12039601" cy="654025"/>
          </a:xfrm>
          <a:prstGeom prst="rect">
            <a:avLst/>
          </a:prstGeom>
        </p:spPr>
        <p:txBody>
          <a:bodyPr wrap="square" lIns="0" tIns="0" rIns="0" bIns="0" rtlCol="0" anchor="t">
            <a:spAutoFit/>
          </a:bodyPr>
          <a:lstStyle/>
          <a:p>
            <a:pPr algn="ctr">
              <a:lnSpc>
                <a:spcPts val="5075"/>
              </a:lnSpc>
              <a:spcBef>
                <a:spcPct val="0"/>
              </a:spcBef>
            </a:pPr>
            <a:r>
              <a:rPr lang="vi-VN" sz="4699" spc="43" dirty="0">
                <a:solidFill>
                  <a:srgbClr val="FFFFFF"/>
                </a:solidFill>
                <a:latin typeface="Times New Roman Bold"/>
              </a:rPr>
              <a:t>I: </a:t>
            </a:r>
            <a:r>
              <a:rPr lang="en-US" sz="4699" spc="43" dirty="0" err="1">
                <a:solidFill>
                  <a:srgbClr val="FFFFFF"/>
                </a:solidFill>
                <a:latin typeface="Times New Roman Bold"/>
              </a:rPr>
              <a:t>Kiểm</a:t>
            </a:r>
            <a:r>
              <a:rPr lang="en-US" sz="4699" spc="43" dirty="0">
                <a:solidFill>
                  <a:srgbClr val="FFFFFF"/>
                </a:solidFill>
                <a:latin typeface="Times New Roman Bold"/>
              </a:rPr>
              <a:t> </a:t>
            </a:r>
            <a:r>
              <a:rPr lang="en-US" sz="4699" spc="43" dirty="0" err="1">
                <a:solidFill>
                  <a:srgbClr val="FFFFFF"/>
                </a:solidFill>
                <a:latin typeface="Times New Roman Bold"/>
              </a:rPr>
              <a:t>thử</a:t>
            </a:r>
            <a:r>
              <a:rPr lang="en-US" sz="4699" spc="43" dirty="0">
                <a:solidFill>
                  <a:srgbClr val="FFFFFF"/>
                </a:solidFill>
                <a:latin typeface="Times New Roman Bold"/>
              </a:rPr>
              <a:t> </a:t>
            </a:r>
            <a:r>
              <a:rPr lang="en-US" sz="4699" spc="43" dirty="0" err="1">
                <a:solidFill>
                  <a:srgbClr val="FFFFFF"/>
                </a:solidFill>
                <a:latin typeface="Times New Roman Bold"/>
              </a:rPr>
              <a:t>phần</a:t>
            </a:r>
            <a:r>
              <a:rPr lang="en-US" sz="4699" spc="43" dirty="0">
                <a:solidFill>
                  <a:srgbClr val="FFFFFF"/>
                </a:solidFill>
                <a:latin typeface="Times New Roman Bold"/>
              </a:rPr>
              <a:t> </a:t>
            </a:r>
            <a:r>
              <a:rPr lang="en-US" sz="4699" spc="43" dirty="0" err="1">
                <a:solidFill>
                  <a:srgbClr val="FFFFFF"/>
                </a:solidFill>
                <a:latin typeface="Times New Roman Bold"/>
              </a:rPr>
              <a:t>mềm</a:t>
            </a:r>
            <a:r>
              <a:rPr lang="vi-VN" sz="4699" spc="43" dirty="0">
                <a:solidFill>
                  <a:srgbClr val="FFFFFF"/>
                </a:solidFill>
                <a:latin typeface="Times New Roman Bold"/>
              </a:rPr>
              <a:t> – Tổng Quan</a:t>
            </a:r>
            <a:endParaRPr lang="en-US" sz="4699" spc="43" dirty="0">
              <a:solidFill>
                <a:srgbClr val="FFFFFF"/>
              </a:solidFill>
              <a:latin typeface="Times New Roman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0"/>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3"/>
            <a:stretch>
              <a:fillRect t="-10078" b="-10078"/>
            </a:stretch>
          </a:blipFill>
        </p:spPr>
      </p:sp>
      <p:sp>
        <p:nvSpPr>
          <p:cNvPr id="5" name="TextBox 5"/>
          <p:cNvSpPr txBox="1"/>
          <p:nvPr/>
        </p:nvSpPr>
        <p:spPr>
          <a:xfrm>
            <a:off x="1654236" y="1959041"/>
            <a:ext cx="4213164" cy="589905"/>
          </a:xfrm>
          <a:prstGeom prst="rect">
            <a:avLst/>
          </a:prstGeom>
        </p:spPr>
        <p:txBody>
          <a:bodyPr wrap="square" lIns="0" tIns="0" rIns="0" bIns="0" rtlCol="0" anchor="t">
            <a:spAutoFit/>
          </a:bodyPr>
          <a:lstStyle/>
          <a:p>
            <a:pPr algn="ctr">
              <a:lnSpc>
                <a:spcPts val="4643"/>
              </a:lnSpc>
              <a:spcBef>
                <a:spcPct val="0"/>
              </a:spcBef>
            </a:pPr>
            <a:r>
              <a:rPr lang="vi-VN" sz="4299" spc="40" dirty="0">
                <a:solidFill>
                  <a:srgbClr val="000000"/>
                </a:solidFill>
                <a:latin typeface="Times New Roman Bold"/>
              </a:rPr>
              <a:t>4: </a:t>
            </a:r>
            <a:r>
              <a:rPr lang="en-US" sz="4299" spc="40" dirty="0" err="1">
                <a:solidFill>
                  <a:srgbClr val="000000"/>
                </a:solidFill>
                <a:latin typeface="Times New Roman Bold"/>
              </a:rPr>
              <a:t>Các</a:t>
            </a:r>
            <a:r>
              <a:rPr lang="en-US" sz="4299" spc="40" dirty="0">
                <a:solidFill>
                  <a:srgbClr val="000000"/>
                </a:solidFill>
                <a:latin typeface="Times New Roman Bold"/>
              </a:rPr>
              <a:t> </a:t>
            </a:r>
            <a:r>
              <a:rPr lang="en-US" sz="4299" spc="40" dirty="0" err="1">
                <a:solidFill>
                  <a:srgbClr val="000000"/>
                </a:solidFill>
                <a:latin typeface="Times New Roman Bold"/>
              </a:rPr>
              <a:t>nguyên</a:t>
            </a:r>
            <a:r>
              <a:rPr lang="en-US" sz="4299" spc="40" dirty="0">
                <a:solidFill>
                  <a:srgbClr val="000000"/>
                </a:solidFill>
                <a:latin typeface="Times New Roman Bold"/>
              </a:rPr>
              <a:t> </a:t>
            </a:r>
            <a:r>
              <a:rPr lang="en-US" sz="4299" spc="40" dirty="0" err="1">
                <a:solidFill>
                  <a:srgbClr val="000000"/>
                </a:solidFill>
                <a:latin typeface="Times New Roman Bold"/>
              </a:rPr>
              <a:t>lý</a:t>
            </a:r>
            <a:endParaRPr lang="en-US" sz="4299" spc="40" dirty="0">
              <a:solidFill>
                <a:srgbClr val="000000"/>
              </a:solidFill>
              <a:latin typeface="Times New Roman Bold"/>
            </a:endParaRPr>
          </a:p>
        </p:txBody>
      </p:sp>
      <p:sp>
        <p:nvSpPr>
          <p:cNvPr id="6" name="TextBox 6"/>
          <p:cNvSpPr txBox="1"/>
          <p:nvPr/>
        </p:nvSpPr>
        <p:spPr>
          <a:xfrm>
            <a:off x="2380566" y="2857294"/>
            <a:ext cx="11944231" cy="641985"/>
          </a:xfrm>
          <a:prstGeom prst="rect">
            <a:avLst/>
          </a:prstGeom>
        </p:spPr>
        <p:txBody>
          <a:bodyPr lIns="0" tIns="0" rIns="0" bIns="0" rtlCol="0" anchor="t">
            <a:spAutoFit/>
          </a:bodyPr>
          <a:lstStyle/>
          <a:p>
            <a:pPr algn="ctr">
              <a:lnSpc>
                <a:spcPts val="4319"/>
              </a:lnSpc>
              <a:spcBef>
                <a:spcPct val="0"/>
              </a:spcBef>
            </a:pPr>
            <a:r>
              <a:rPr lang="en-US" sz="3999" spc="37">
                <a:solidFill>
                  <a:srgbClr val="000000"/>
                </a:solidFill>
                <a:latin typeface="Times New Roman"/>
              </a:rPr>
              <a:t>Việc kiểm thử nên hướng về yêu cầu của khách hàng</a:t>
            </a:r>
          </a:p>
        </p:txBody>
      </p:sp>
      <p:sp>
        <p:nvSpPr>
          <p:cNvPr id="7" name="TextBox 7"/>
          <p:cNvSpPr txBox="1"/>
          <p:nvPr/>
        </p:nvSpPr>
        <p:spPr>
          <a:xfrm>
            <a:off x="2380566" y="3708829"/>
            <a:ext cx="10397610" cy="641985"/>
          </a:xfrm>
          <a:prstGeom prst="rect">
            <a:avLst/>
          </a:prstGeom>
        </p:spPr>
        <p:txBody>
          <a:bodyPr lIns="0" tIns="0" rIns="0" bIns="0" rtlCol="0" anchor="t">
            <a:spAutoFit/>
          </a:bodyPr>
          <a:lstStyle/>
          <a:p>
            <a:pPr algn="ctr">
              <a:lnSpc>
                <a:spcPts val="4319"/>
              </a:lnSpc>
              <a:spcBef>
                <a:spcPct val="0"/>
              </a:spcBef>
            </a:pPr>
            <a:r>
              <a:rPr lang="en-US" sz="3999" spc="37">
                <a:solidFill>
                  <a:srgbClr val="000000"/>
                </a:solidFill>
                <a:latin typeface="Times New Roman"/>
              </a:rPr>
              <a:t>Nên được hoạch định trước một thời gian dài.</a:t>
            </a:r>
          </a:p>
        </p:txBody>
      </p:sp>
      <p:sp>
        <p:nvSpPr>
          <p:cNvPr id="8" name="TextBox 8"/>
          <p:cNvSpPr txBox="1"/>
          <p:nvPr/>
        </p:nvSpPr>
        <p:spPr>
          <a:xfrm>
            <a:off x="2380566" y="4560364"/>
            <a:ext cx="12251888" cy="1727835"/>
          </a:xfrm>
          <a:prstGeom prst="rect">
            <a:avLst/>
          </a:prstGeom>
        </p:spPr>
        <p:txBody>
          <a:bodyPr lIns="0" tIns="0" rIns="0" bIns="0" rtlCol="0" anchor="t">
            <a:spAutoFit/>
          </a:bodyPr>
          <a:lstStyle/>
          <a:p>
            <a:pPr algn="just">
              <a:lnSpc>
                <a:spcPts val="4319"/>
              </a:lnSpc>
              <a:spcBef>
                <a:spcPct val="0"/>
              </a:spcBef>
            </a:pPr>
            <a:r>
              <a:rPr lang="en-US" sz="3999" spc="37">
                <a:solidFill>
                  <a:srgbClr val="000000"/>
                </a:solidFill>
                <a:latin typeface="Times New Roman"/>
              </a:rPr>
              <a:t>Áp dụng nguyên lý Pareto: 80% lỗi có nguyên nhân từ</a:t>
            </a:r>
          </a:p>
          <a:p>
            <a:pPr algn="just">
              <a:lnSpc>
                <a:spcPts val="4319"/>
              </a:lnSpc>
              <a:spcBef>
                <a:spcPct val="0"/>
              </a:spcBef>
            </a:pPr>
            <a:r>
              <a:rPr lang="en-US" sz="3999" spc="37">
                <a:solidFill>
                  <a:srgbClr val="000000"/>
                </a:solidFill>
                <a:latin typeface="Times New Roman"/>
              </a:rPr>
              <a:t>20% các module: cô lập và kiểm tra những module khả</a:t>
            </a:r>
          </a:p>
          <a:p>
            <a:pPr algn="just">
              <a:lnSpc>
                <a:spcPts val="4319"/>
              </a:lnSpc>
              <a:spcBef>
                <a:spcPct val="0"/>
              </a:spcBef>
            </a:pPr>
            <a:r>
              <a:rPr lang="en-US" sz="3999" spc="37">
                <a:solidFill>
                  <a:srgbClr val="000000"/>
                </a:solidFill>
                <a:latin typeface="Times New Roman"/>
              </a:rPr>
              <a:t>nghi nhất.</a:t>
            </a:r>
          </a:p>
        </p:txBody>
      </p:sp>
      <p:sp>
        <p:nvSpPr>
          <p:cNvPr id="9" name="TextBox 9"/>
          <p:cNvSpPr txBox="1"/>
          <p:nvPr/>
        </p:nvSpPr>
        <p:spPr>
          <a:xfrm>
            <a:off x="2380566" y="6497749"/>
            <a:ext cx="10180201" cy="641985"/>
          </a:xfrm>
          <a:prstGeom prst="rect">
            <a:avLst/>
          </a:prstGeom>
        </p:spPr>
        <p:txBody>
          <a:bodyPr lIns="0" tIns="0" rIns="0" bIns="0" rtlCol="0" anchor="t">
            <a:spAutoFit/>
          </a:bodyPr>
          <a:lstStyle/>
          <a:p>
            <a:pPr algn="ctr">
              <a:lnSpc>
                <a:spcPts val="4319"/>
              </a:lnSpc>
              <a:spcBef>
                <a:spcPct val="0"/>
              </a:spcBef>
            </a:pPr>
            <a:r>
              <a:rPr lang="en-US" sz="3999" spc="37">
                <a:solidFill>
                  <a:srgbClr val="000000"/>
                </a:solidFill>
                <a:latin typeface="Times New Roman"/>
              </a:rPr>
              <a:t>Không thể kiểm thử triệt để một phần mềm.</a:t>
            </a:r>
          </a:p>
        </p:txBody>
      </p:sp>
      <p:sp>
        <p:nvSpPr>
          <p:cNvPr id="10" name="TextBox 10"/>
          <p:cNvSpPr txBox="1"/>
          <p:nvPr/>
        </p:nvSpPr>
        <p:spPr>
          <a:xfrm>
            <a:off x="2301866" y="7349284"/>
            <a:ext cx="13023890" cy="1102866"/>
          </a:xfrm>
          <a:prstGeom prst="rect">
            <a:avLst/>
          </a:prstGeom>
        </p:spPr>
        <p:txBody>
          <a:bodyPr lIns="0" tIns="0" rIns="0" bIns="0" rtlCol="0" anchor="t">
            <a:spAutoFit/>
          </a:bodyPr>
          <a:lstStyle/>
          <a:p>
            <a:pPr algn="just">
              <a:lnSpc>
                <a:spcPts val="4319"/>
              </a:lnSpc>
              <a:spcBef>
                <a:spcPct val="0"/>
              </a:spcBef>
            </a:pPr>
            <a:r>
              <a:rPr lang="en-US" sz="3999" spc="37" dirty="0" err="1">
                <a:solidFill>
                  <a:srgbClr val="000000"/>
                </a:solidFill>
                <a:latin typeface="Times New Roman"/>
              </a:rPr>
              <a:t>Nên</a:t>
            </a:r>
            <a:r>
              <a:rPr lang="en-US" sz="3999" spc="37" dirty="0">
                <a:solidFill>
                  <a:srgbClr val="000000"/>
                </a:solidFill>
                <a:latin typeface="Times New Roman"/>
              </a:rPr>
              <a:t> </a:t>
            </a:r>
            <a:r>
              <a:rPr lang="en-US" sz="3999" spc="37" dirty="0" err="1">
                <a:solidFill>
                  <a:srgbClr val="000000"/>
                </a:solidFill>
                <a:latin typeface="Times New Roman"/>
              </a:rPr>
              <a:t>được</a:t>
            </a:r>
            <a:r>
              <a:rPr lang="en-US" sz="3999" spc="37" dirty="0">
                <a:solidFill>
                  <a:srgbClr val="000000"/>
                </a:solidFill>
                <a:latin typeface="Times New Roman"/>
              </a:rPr>
              <a:t> </a:t>
            </a:r>
            <a:r>
              <a:rPr lang="en-US" sz="3999" spc="37" dirty="0" err="1">
                <a:solidFill>
                  <a:srgbClr val="000000"/>
                </a:solidFill>
                <a:latin typeface="Times New Roman"/>
              </a:rPr>
              <a:t>thực</a:t>
            </a:r>
            <a:r>
              <a:rPr lang="en-US" sz="3999" spc="37" dirty="0">
                <a:solidFill>
                  <a:srgbClr val="000000"/>
                </a:solidFill>
                <a:latin typeface="Times New Roman"/>
              </a:rPr>
              <a:t> </a:t>
            </a:r>
            <a:r>
              <a:rPr lang="en-US" sz="3999" spc="37" dirty="0" err="1">
                <a:solidFill>
                  <a:srgbClr val="000000"/>
                </a:solidFill>
                <a:latin typeface="Times New Roman"/>
              </a:rPr>
              <a:t>hiện</a:t>
            </a:r>
            <a:r>
              <a:rPr lang="en-US" sz="3999" spc="37" dirty="0">
                <a:solidFill>
                  <a:srgbClr val="000000"/>
                </a:solidFill>
                <a:latin typeface="Times New Roman"/>
              </a:rPr>
              <a:t> </a:t>
            </a:r>
            <a:r>
              <a:rPr lang="en-US" sz="3999" spc="37" dirty="0" err="1">
                <a:solidFill>
                  <a:srgbClr val="000000"/>
                </a:solidFill>
                <a:latin typeface="Times New Roman"/>
              </a:rPr>
              <a:t>bởi</a:t>
            </a:r>
            <a:r>
              <a:rPr lang="en-US" sz="3999" spc="37" dirty="0">
                <a:solidFill>
                  <a:srgbClr val="000000"/>
                </a:solidFill>
                <a:latin typeface="Times New Roman"/>
              </a:rPr>
              <a:t> </a:t>
            </a:r>
            <a:r>
              <a:rPr lang="en-US" sz="3999" spc="37" dirty="0" err="1">
                <a:solidFill>
                  <a:srgbClr val="000000"/>
                </a:solidFill>
                <a:latin typeface="Times New Roman"/>
              </a:rPr>
              <a:t>những</a:t>
            </a:r>
            <a:r>
              <a:rPr lang="en-US" sz="3999" spc="37" dirty="0">
                <a:solidFill>
                  <a:srgbClr val="000000"/>
                </a:solidFill>
                <a:latin typeface="Times New Roman"/>
              </a:rPr>
              <a:t> </a:t>
            </a:r>
            <a:r>
              <a:rPr lang="en-US" sz="3999" spc="37" dirty="0" err="1">
                <a:solidFill>
                  <a:srgbClr val="000000"/>
                </a:solidFill>
                <a:latin typeface="Times New Roman"/>
              </a:rPr>
              <a:t>đối</a:t>
            </a:r>
            <a:r>
              <a:rPr lang="en-US" sz="3999" spc="37" dirty="0">
                <a:solidFill>
                  <a:srgbClr val="000000"/>
                </a:solidFill>
                <a:latin typeface="Times New Roman"/>
              </a:rPr>
              <a:t> </a:t>
            </a:r>
            <a:r>
              <a:rPr lang="en-US" sz="3999" spc="37" dirty="0" err="1">
                <a:solidFill>
                  <a:srgbClr val="000000"/>
                </a:solidFill>
                <a:latin typeface="Times New Roman"/>
              </a:rPr>
              <a:t>tượng</a:t>
            </a:r>
            <a:r>
              <a:rPr lang="en-US" sz="3999" spc="37" dirty="0">
                <a:solidFill>
                  <a:srgbClr val="000000"/>
                </a:solidFill>
                <a:latin typeface="Times New Roman"/>
              </a:rPr>
              <a:t> KHÔNG </a:t>
            </a:r>
            <a:r>
              <a:rPr lang="en-US" sz="3999" spc="37" dirty="0" err="1">
                <a:solidFill>
                  <a:srgbClr val="000000"/>
                </a:solidFill>
                <a:latin typeface="Times New Roman"/>
              </a:rPr>
              <a:t>tham</a:t>
            </a:r>
            <a:r>
              <a:rPr lang="en-US" sz="3999" spc="37" dirty="0">
                <a:solidFill>
                  <a:srgbClr val="000000"/>
                </a:solidFill>
                <a:latin typeface="Times New Roman"/>
              </a:rPr>
              <a:t> </a:t>
            </a:r>
          </a:p>
          <a:p>
            <a:pPr algn="just">
              <a:lnSpc>
                <a:spcPts val="4319"/>
              </a:lnSpc>
              <a:spcBef>
                <a:spcPct val="0"/>
              </a:spcBef>
            </a:pPr>
            <a:r>
              <a:rPr lang="en-US" sz="3999" spc="37" dirty="0" err="1">
                <a:solidFill>
                  <a:srgbClr val="000000"/>
                </a:solidFill>
                <a:latin typeface="Times New Roman"/>
              </a:rPr>
              <a:t>gia</a:t>
            </a:r>
            <a:r>
              <a:rPr lang="en-US" sz="3999" spc="37" dirty="0">
                <a:solidFill>
                  <a:srgbClr val="000000"/>
                </a:solidFill>
                <a:latin typeface="Times New Roman"/>
              </a:rPr>
              <a:t> </a:t>
            </a:r>
            <a:r>
              <a:rPr lang="en-US" sz="3999" spc="37" dirty="0" err="1">
                <a:solidFill>
                  <a:srgbClr val="000000"/>
                </a:solidFill>
                <a:latin typeface="Times New Roman"/>
              </a:rPr>
              <a:t>vào</a:t>
            </a:r>
            <a:r>
              <a:rPr lang="en-US" sz="3999" spc="37" dirty="0">
                <a:solidFill>
                  <a:srgbClr val="000000"/>
                </a:solidFill>
                <a:latin typeface="Times New Roman"/>
              </a:rPr>
              <a:t> </a:t>
            </a:r>
            <a:r>
              <a:rPr lang="en-US" sz="3999" spc="37" dirty="0" err="1">
                <a:solidFill>
                  <a:srgbClr val="000000"/>
                </a:solidFill>
                <a:latin typeface="Times New Roman"/>
              </a:rPr>
              <a:t>quá</a:t>
            </a:r>
            <a:r>
              <a:rPr lang="en-US" sz="3999" spc="37" dirty="0">
                <a:solidFill>
                  <a:srgbClr val="000000"/>
                </a:solidFill>
                <a:latin typeface="Times New Roman"/>
              </a:rPr>
              <a:t> </a:t>
            </a:r>
            <a:r>
              <a:rPr lang="en-US" sz="3999" spc="37" dirty="0" err="1">
                <a:solidFill>
                  <a:srgbClr val="000000"/>
                </a:solidFill>
                <a:latin typeface="Times New Roman"/>
              </a:rPr>
              <a:t>trình</a:t>
            </a:r>
            <a:r>
              <a:rPr lang="en-US" sz="3999" spc="37" dirty="0">
                <a:solidFill>
                  <a:srgbClr val="000000"/>
                </a:solidFill>
                <a:latin typeface="Times New Roman"/>
              </a:rPr>
              <a:t> </a:t>
            </a:r>
            <a:r>
              <a:rPr lang="en-US" sz="3999" spc="37" dirty="0" err="1">
                <a:solidFill>
                  <a:srgbClr val="000000"/>
                </a:solidFill>
                <a:latin typeface="Times New Roman"/>
              </a:rPr>
              <a:t>phát</a:t>
            </a:r>
            <a:r>
              <a:rPr lang="en-US" sz="3999" spc="37" dirty="0">
                <a:solidFill>
                  <a:srgbClr val="000000"/>
                </a:solidFill>
                <a:latin typeface="Times New Roman"/>
              </a:rPr>
              <a:t> </a:t>
            </a:r>
            <a:r>
              <a:rPr lang="en-US" sz="3999" spc="37" dirty="0" err="1">
                <a:solidFill>
                  <a:srgbClr val="000000"/>
                </a:solidFill>
                <a:latin typeface="Times New Roman"/>
              </a:rPr>
              <a:t>triển</a:t>
            </a:r>
            <a:r>
              <a:rPr lang="en-US" sz="3999" spc="37" dirty="0">
                <a:solidFill>
                  <a:srgbClr val="000000"/>
                </a:solidFill>
                <a:latin typeface="Times New Roman"/>
              </a:rPr>
              <a:t> </a:t>
            </a:r>
            <a:r>
              <a:rPr lang="en-US" sz="3999" spc="37" dirty="0" err="1">
                <a:solidFill>
                  <a:srgbClr val="000000"/>
                </a:solidFill>
                <a:latin typeface="Times New Roman"/>
              </a:rPr>
              <a:t>phần</a:t>
            </a:r>
            <a:r>
              <a:rPr lang="en-US" sz="3999" spc="37" dirty="0">
                <a:solidFill>
                  <a:srgbClr val="000000"/>
                </a:solidFill>
                <a:latin typeface="Times New Roman"/>
              </a:rPr>
              <a:t> </a:t>
            </a:r>
            <a:r>
              <a:rPr lang="en-US" sz="3999" spc="37" dirty="0" err="1">
                <a:solidFill>
                  <a:srgbClr val="000000"/>
                </a:solidFill>
                <a:latin typeface="Times New Roman"/>
              </a:rPr>
              <a:t>mềm</a:t>
            </a:r>
            <a:endParaRPr lang="en-US" sz="3999" spc="37" dirty="0">
              <a:solidFill>
                <a:srgbClr val="000000"/>
              </a:solidFill>
              <a:latin typeface="Times New Roman"/>
            </a:endParaRPr>
          </a:p>
        </p:txBody>
      </p:sp>
      <p:grpSp>
        <p:nvGrpSpPr>
          <p:cNvPr id="11" name="Group 11"/>
          <p:cNvGrpSpPr/>
          <p:nvPr/>
        </p:nvGrpSpPr>
        <p:grpSpPr>
          <a:xfrm>
            <a:off x="1734598" y="7387384"/>
            <a:ext cx="301942" cy="301942"/>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F5496"/>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54236" y="2895394"/>
            <a:ext cx="301942" cy="301942"/>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F5496"/>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654236" y="4598464"/>
            <a:ext cx="301942" cy="301942"/>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F5496"/>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734598" y="6535849"/>
            <a:ext cx="301942" cy="301942"/>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F5496"/>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654236" y="3744071"/>
            <a:ext cx="301942" cy="301942"/>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F5496"/>
            </a:solidFill>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7" name="TextBox 7">
            <a:extLst>
              <a:ext uri="{FF2B5EF4-FFF2-40B4-BE49-F238E27FC236}">
                <a16:creationId xmlns:a16="http://schemas.microsoft.com/office/drawing/2014/main" id="{2AD2BA87-3125-4109-84D6-31F2CB7FFFE5}"/>
              </a:ext>
            </a:extLst>
          </p:cNvPr>
          <p:cNvSpPr txBox="1"/>
          <p:nvPr/>
        </p:nvSpPr>
        <p:spPr>
          <a:xfrm>
            <a:off x="609599" y="451433"/>
            <a:ext cx="12039601" cy="654025"/>
          </a:xfrm>
          <a:prstGeom prst="rect">
            <a:avLst/>
          </a:prstGeom>
        </p:spPr>
        <p:txBody>
          <a:bodyPr wrap="square" lIns="0" tIns="0" rIns="0" bIns="0" rtlCol="0" anchor="t">
            <a:spAutoFit/>
          </a:bodyPr>
          <a:lstStyle/>
          <a:p>
            <a:pPr algn="ctr">
              <a:lnSpc>
                <a:spcPts val="5075"/>
              </a:lnSpc>
              <a:spcBef>
                <a:spcPct val="0"/>
              </a:spcBef>
            </a:pPr>
            <a:r>
              <a:rPr lang="vi-VN" sz="4699" spc="43" dirty="0">
                <a:solidFill>
                  <a:srgbClr val="FFFFFF"/>
                </a:solidFill>
                <a:latin typeface="Times New Roman Bold"/>
              </a:rPr>
              <a:t>I: </a:t>
            </a:r>
            <a:r>
              <a:rPr lang="en-US" sz="4699" spc="43" dirty="0" err="1">
                <a:solidFill>
                  <a:srgbClr val="FFFFFF"/>
                </a:solidFill>
                <a:latin typeface="Times New Roman Bold"/>
              </a:rPr>
              <a:t>Kiểm</a:t>
            </a:r>
            <a:r>
              <a:rPr lang="en-US" sz="4699" spc="43" dirty="0">
                <a:solidFill>
                  <a:srgbClr val="FFFFFF"/>
                </a:solidFill>
                <a:latin typeface="Times New Roman Bold"/>
              </a:rPr>
              <a:t> </a:t>
            </a:r>
            <a:r>
              <a:rPr lang="en-US" sz="4699" spc="43" dirty="0" err="1">
                <a:solidFill>
                  <a:srgbClr val="FFFFFF"/>
                </a:solidFill>
                <a:latin typeface="Times New Roman Bold"/>
              </a:rPr>
              <a:t>thử</a:t>
            </a:r>
            <a:r>
              <a:rPr lang="en-US" sz="4699" spc="43" dirty="0">
                <a:solidFill>
                  <a:srgbClr val="FFFFFF"/>
                </a:solidFill>
                <a:latin typeface="Times New Roman Bold"/>
              </a:rPr>
              <a:t> </a:t>
            </a:r>
            <a:r>
              <a:rPr lang="en-US" sz="4699" spc="43" dirty="0" err="1">
                <a:solidFill>
                  <a:srgbClr val="FFFFFF"/>
                </a:solidFill>
                <a:latin typeface="Times New Roman Bold"/>
              </a:rPr>
              <a:t>phần</a:t>
            </a:r>
            <a:r>
              <a:rPr lang="en-US" sz="4699" spc="43" dirty="0">
                <a:solidFill>
                  <a:srgbClr val="FFFFFF"/>
                </a:solidFill>
                <a:latin typeface="Times New Roman Bold"/>
              </a:rPr>
              <a:t> </a:t>
            </a:r>
            <a:r>
              <a:rPr lang="en-US" sz="4699" spc="43" dirty="0" err="1">
                <a:solidFill>
                  <a:srgbClr val="FFFFFF"/>
                </a:solidFill>
                <a:latin typeface="Times New Roman Bold"/>
              </a:rPr>
              <a:t>mềm</a:t>
            </a:r>
            <a:r>
              <a:rPr lang="vi-VN" sz="4699" spc="43" dirty="0">
                <a:solidFill>
                  <a:srgbClr val="FFFFFF"/>
                </a:solidFill>
                <a:latin typeface="Times New Roman Bold"/>
              </a:rPr>
              <a:t> – Tổng Quan</a:t>
            </a:r>
            <a:endParaRPr lang="en-US" sz="4699" spc="43" dirty="0">
              <a:solidFill>
                <a:srgbClr val="FFFFFF"/>
              </a:solidFill>
              <a:latin typeface="Times New Roman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0"/>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3"/>
            <a:stretch>
              <a:fillRect t="-10078" b="-10078"/>
            </a:stretch>
          </a:blipFill>
        </p:spPr>
      </p:sp>
      <p:sp>
        <p:nvSpPr>
          <p:cNvPr id="4" name="TextBox 4"/>
          <p:cNvSpPr txBox="1"/>
          <p:nvPr/>
        </p:nvSpPr>
        <p:spPr>
          <a:xfrm>
            <a:off x="914400" y="386419"/>
            <a:ext cx="10376931" cy="776046"/>
          </a:xfrm>
          <a:prstGeom prst="rect">
            <a:avLst/>
          </a:prstGeom>
        </p:spPr>
        <p:txBody>
          <a:bodyPr wrap="square" lIns="0" tIns="0" rIns="0" bIns="0" rtlCol="0" anchor="t">
            <a:spAutoFit/>
          </a:bodyPr>
          <a:lstStyle/>
          <a:p>
            <a:pPr algn="ctr">
              <a:lnSpc>
                <a:spcPts val="6580"/>
              </a:lnSpc>
            </a:pPr>
            <a:r>
              <a:rPr lang="vi-VN" sz="4700" dirty="0">
                <a:solidFill>
                  <a:schemeClr val="bg1"/>
                </a:solidFill>
                <a:latin typeface="Times New Roman Bold"/>
              </a:rPr>
              <a:t>II: </a:t>
            </a:r>
            <a:r>
              <a:rPr lang="en-US" sz="4700" dirty="0" err="1">
                <a:solidFill>
                  <a:schemeClr val="bg1"/>
                </a:solidFill>
                <a:latin typeface="Times New Roman Bold"/>
              </a:rPr>
              <a:t>Kiểm</a:t>
            </a:r>
            <a:r>
              <a:rPr lang="en-US" sz="4700" dirty="0">
                <a:solidFill>
                  <a:schemeClr val="bg1"/>
                </a:solidFill>
                <a:latin typeface="Times New Roman Bold"/>
              </a:rPr>
              <a:t> </a:t>
            </a:r>
            <a:r>
              <a:rPr lang="en-US" sz="4700" dirty="0" err="1">
                <a:solidFill>
                  <a:schemeClr val="bg1"/>
                </a:solidFill>
                <a:latin typeface="Times New Roman Bold"/>
              </a:rPr>
              <a:t>thử</a:t>
            </a:r>
            <a:r>
              <a:rPr lang="en-US" sz="4700" dirty="0">
                <a:solidFill>
                  <a:schemeClr val="bg1"/>
                </a:solidFill>
                <a:latin typeface="Times New Roman Bold"/>
              </a:rPr>
              <a:t> </a:t>
            </a:r>
            <a:r>
              <a:rPr lang="en-US" sz="4700" dirty="0" err="1">
                <a:solidFill>
                  <a:schemeClr val="bg1"/>
                </a:solidFill>
                <a:latin typeface="Times New Roman Bold"/>
              </a:rPr>
              <a:t>phần</a:t>
            </a:r>
            <a:r>
              <a:rPr lang="en-US" sz="4700" dirty="0">
                <a:solidFill>
                  <a:schemeClr val="bg1"/>
                </a:solidFill>
                <a:latin typeface="Times New Roman Bold"/>
              </a:rPr>
              <a:t> </a:t>
            </a:r>
            <a:r>
              <a:rPr lang="en-US" sz="4700" dirty="0" err="1">
                <a:solidFill>
                  <a:schemeClr val="bg1"/>
                </a:solidFill>
                <a:latin typeface="Times New Roman Bold"/>
              </a:rPr>
              <a:t>mềm</a:t>
            </a:r>
            <a:r>
              <a:rPr lang="en-US" sz="4700" dirty="0">
                <a:solidFill>
                  <a:schemeClr val="bg1"/>
                </a:solidFill>
                <a:latin typeface="Times New Roman Bold"/>
              </a:rPr>
              <a:t> - </a:t>
            </a:r>
            <a:r>
              <a:rPr lang="vi-VN" sz="4700" dirty="0">
                <a:solidFill>
                  <a:schemeClr val="bg1"/>
                </a:solidFill>
                <a:latin typeface="Times New Roman Bold"/>
              </a:rPr>
              <a:t>T</a:t>
            </a:r>
            <a:r>
              <a:rPr lang="en-US" sz="4700" dirty="0" err="1">
                <a:solidFill>
                  <a:schemeClr val="bg1"/>
                </a:solidFill>
                <a:latin typeface="Times New Roman Bold"/>
              </a:rPr>
              <a:t>est</a:t>
            </a:r>
            <a:r>
              <a:rPr lang="en-US" sz="4700" dirty="0">
                <a:solidFill>
                  <a:schemeClr val="bg1"/>
                </a:solidFill>
                <a:latin typeface="Times New Roman Bold"/>
              </a:rPr>
              <a:t> </a:t>
            </a:r>
            <a:r>
              <a:rPr lang="vi-VN" sz="4700" dirty="0">
                <a:solidFill>
                  <a:schemeClr val="bg1"/>
                </a:solidFill>
                <a:latin typeface="Times New Roman Bold"/>
              </a:rPr>
              <a:t>C</a:t>
            </a:r>
            <a:r>
              <a:rPr lang="en-US" sz="4700" dirty="0" err="1">
                <a:solidFill>
                  <a:schemeClr val="bg1"/>
                </a:solidFill>
                <a:latin typeface="Times New Roman Bold"/>
              </a:rPr>
              <a:t>ase</a:t>
            </a:r>
            <a:r>
              <a:rPr lang="en-US" sz="4700" dirty="0">
                <a:solidFill>
                  <a:schemeClr val="bg1"/>
                </a:solidFill>
                <a:latin typeface="Times New Roman Bold"/>
              </a:rPr>
              <a:t> </a:t>
            </a:r>
          </a:p>
        </p:txBody>
      </p:sp>
      <p:sp>
        <p:nvSpPr>
          <p:cNvPr id="5" name="TextBox 5"/>
          <p:cNvSpPr txBox="1"/>
          <p:nvPr/>
        </p:nvSpPr>
        <p:spPr>
          <a:xfrm>
            <a:off x="740092" y="1662432"/>
            <a:ext cx="4365308" cy="858377"/>
          </a:xfrm>
          <a:prstGeom prst="rect">
            <a:avLst/>
          </a:prstGeom>
        </p:spPr>
        <p:txBody>
          <a:bodyPr wrap="square" lIns="0" tIns="0" rIns="0" bIns="0" rtlCol="0" anchor="t">
            <a:spAutoFit/>
          </a:bodyPr>
          <a:lstStyle/>
          <a:p>
            <a:pPr algn="ctr">
              <a:lnSpc>
                <a:spcPts val="7279"/>
              </a:lnSpc>
            </a:pPr>
            <a:r>
              <a:rPr lang="vi-VN" sz="4400" dirty="0">
                <a:solidFill>
                  <a:srgbClr val="000000"/>
                </a:solidFill>
                <a:latin typeface="Times New Roman Bold"/>
              </a:rPr>
              <a:t>1. </a:t>
            </a:r>
            <a:r>
              <a:rPr lang="en-US" sz="4400" dirty="0" err="1">
                <a:solidFill>
                  <a:srgbClr val="000000"/>
                </a:solidFill>
                <a:latin typeface="Times New Roman Bold"/>
              </a:rPr>
              <a:t>Khái</a:t>
            </a:r>
            <a:r>
              <a:rPr lang="en-US" sz="4400" dirty="0">
                <a:solidFill>
                  <a:srgbClr val="000000"/>
                </a:solidFill>
                <a:latin typeface="Times New Roman Bold"/>
              </a:rPr>
              <a:t> </a:t>
            </a:r>
            <a:r>
              <a:rPr lang="en-US" sz="4400" dirty="0" err="1">
                <a:solidFill>
                  <a:srgbClr val="000000"/>
                </a:solidFill>
                <a:latin typeface="Times New Roman Bold"/>
              </a:rPr>
              <a:t>niệm</a:t>
            </a:r>
            <a:endParaRPr lang="en-US" sz="4400" dirty="0">
              <a:solidFill>
                <a:srgbClr val="000000"/>
              </a:solidFill>
              <a:latin typeface="Times New Roman Bold"/>
            </a:endParaRPr>
          </a:p>
        </p:txBody>
      </p:sp>
      <p:sp>
        <p:nvSpPr>
          <p:cNvPr id="6" name="TextBox 6"/>
          <p:cNvSpPr txBox="1"/>
          <p:nvPr/>
        </p:nvSpPr>
        <p:spPr>
          <a:xfrm>
            <a:off x="730942" y="2676820"/>
            <a:ext cx="12855060" cy="2110740"/>
          </a:xfrm>
          <a:prstGeom prst="rect">
            <a:avLst/>
          </a:prstGeom>
        </p:spPr>
        <p:txBody>
          <a:bodyPr lIns="0" tIns="0" rIns="0" bIns="0" rtlCol="0" anchor="t">
            <a:spAutoFit/>
          </a:bodyPr>
          <a:lstStyle/>
          <a:p>
            <a:pPr marL="842007" lvl="1" indent="-421003" algn="just">
              <a:lnSpc>
                <a:spcPts val="5459"/>
              </a:lnSpc>
              <a:buFont typeface="Arial"/>
              <a:buChar char="•"/>
            </a:pPr>
            <a:r>
              <a:rPr lang="en-US" sz="3899" dirty="0" err="1">
                <a:solidFill>
                  <a:srgbClr val="000000"/>
                </a:solidFill>
                <a:latin typeface="Times New Roman"/>
              </a:rPr>
              <a:t>Dữ</a:t>
            </a:r>
            <a:r>
              <a:rPr lang="en-US" sz="3899" dirty="0">
                <a:solidFill>
                  <a:srgbClr val="000000"/>
                </a:solidFill>
                <a:latin typeface="Times New Roman"/>
              </a:rPr>
              <a:t> </a:t>
            </a:r>
            <a:r>
              <a:rPr lang="en-US" sz="3899" dirty="0" err="1">
                <a:solidFill>
                  <a:srgbClr val="000000"/>
                </a:solidFill>
                <a:latin typeface="Times New Roman"/>
              </a:rPr>
              <a:t>liệu</a:t>
            </a:r>
            <a:r>
              <a:rPr lang="en-US" sz="3899" dirty="0">
                <a:solidFill>
                  <a:srgbClr val="000000"/>
                </a:solidFill>
                <a:latin typeface="Times New Roman"/>
              </a:rPr>
              <a:t> input</a:t>
            </a:r>
          </a:p>
          <a:p>
            <a:pPr marL="842007" lvl="1" indent="-421003" algn="just">
              <a:lnSpc>
                <a:spcPts val="5459"/>
              </a:lnSpc>
              <a:buFont typeface="Arial"/>
              <a:buChar char="•"/>
            </a:pPr>
            <a:r>
              <a:rPr lang="en-US" sz="3899" dirty="0">
                <a:solidFill>
                  <a:srgbClr val="000000"/>
                </a:solidFill>
                <a:latin typeface="Times New Roman"/>
              </a:rPr>
              <a:t>Thao </a:t>
            </a:r>
            <a:r>
              <a:rPr lang="en-US" sz="3899" dirty="0" err="1">
                <a:solidFill>
                  <a:srgbClr val="000000"/>
                </a:solidFill>
                <a:latin typeface="Times New Roman"/>
              </a:rPr>
              <a:t>tác</a:t>
            </a:r>
            <a:r>
              <a:rPr lang="en-US" sz="3899" dirty="0">
                <a:solidFill>
                  <a:srgbClr val="000000"/>
                </a:solidFill>
                <a:latin typeface="Times New Roman"/>
              </a:rPr>
              <a:t> </a:t>
            </a:r>
            <a:r>
              <a:rPr lang="en-US" sz="3899" dirty="0" err="1">
                <a:solidFill>
                  <a:srgbClr val="000000"/>
                </a:solidFill>
                <a:latin typeface="Times New Roman"/>
              </a:rPr>
              <a:t>kiểm</a:t>
            </a:r>
            <a:r>
              <a:rPr lang="en-US" sz="3899" dirty="0">
                <a:solidFill>
                  <a:srgbClr val="000000"/>
                </a:solidFill>
                <a:latin typeface="Times New Roman"/>
              </a:rPr>
              <a:t> </a:t>
            </a:r>
            <a:r>
              <a:rPr lang="en-US" sz="3899" dirty="0" err="1">
                <a:solidFill>
                  <a:srgbClr val="000000"/>
                </a:solidFill>
                <a:latin typeface="Times New Roman"/>
              </a:rPr>
              <a:t>nghiệm</a:t>
            </a:r>
            <a:endParaRPr lang="en-US" sz="3899" dirty="0">
              <a:solidFill>
                <a:srgbClr val="000000"/>
              </a:solidFill>
              <a:latin typeface="Times New Roman"/>
            </a:endParaRPr>
          </a:p>
          <a:p>
            <a:pPr marL="842007" lvl="1" indent="-421003" algn="just">
              <a:lnSpc>
                <a:spcPts val="5459"/>
              </a:lnSpc>
              <a:buFont typeface="Arial"/>
              <a:buChar char="•"/>
            </a:pPr>
            <a:r>
              <a:rPr lang="en-US" sz="3899" dirty="0" err="1">
                <a:solidFill>
                  <a:srgbClr val="000000"/>
                </a:solidFill>
                <a:latin typeface="Times New Roman"/>
              </a:rPr>
              <a:t>Dữ</a:t>
            </a:r>
            <a:r>
              <a:rPr lang="en-US" sz="3899" dirty="0">
                <a:solidFill>
                  <a:srgbClr val="000000"/>
                </a:solidFill>
                <a:latin typeface="Times New Roman"/>
              </a:rPr>
              <a:t> </a:t>
            </a:r>
            <a:r>
              <a:rPr lang="en-US" sz="3899" dirty="0" err="1">
                <a:solidFill>
                  <a:srgbClr val="000000"/>
                </a:solidFill>
                <a:latin typeface="Times New Roman"/>
              </a:rPr>
              <a:t>liệu</a:t>
            </a:r>
            <a:r>
              <a:rPr lang="en-US" sz="3899" dirty="0">
                <a:solidFill>
                  <a:srgbClr val="000000"/>
                </a:solidFill>
                <a:latin typeface="Times New Roman"/>
              </a:rPr>
              <a:t> output hay </a:t>
            </a:r>
            <a:r>
              <a:rPr lang="en-US" sz="3899" dirty="0" err="1">
                <a:solidFill>
                  <a:srgbClr val="000000"/>
                </a:solidFill>
                <a:latin typeface="Times New Roman"/>
              </a:rPr>
              <a:t>đáp</a:t>
            </a:r>
            <a:r>
              <a:rPr lang="en-US" sz="3899" dirty="0">
                <a:solidFill>
                  <a:srgbClr val="000000"/>
                </a:solidFill>
                <a:latin typeface="Times New Roman"/>
              </a:rPr>
              <a:t> </a:t>
            </a:r>
            <a:r>
              <a:rPr lang="en-US" sz="3899" dirty="0" err="1">
                <a:solidFill>
                  <a:srgbClr val="000000"/>
                </a:solidFill>
                <a:latin typeface="Times New Roman"/>
              </a:rPr>
              <a:t>ứng</a:t>
            </a:r>
            <a:r>
              <a:rPr lang="en-US" sz="3899" dirty="0">
                <a:solidFill>
                  <a:srgbClr val="000000"/>
                </a:solidFill>
                <a:latin typeface="Times New Roman"/>
              </a:rPr>
              <a:t> </a:t>
            </a:r>
            <a:r>
              <a:rPr lang="en-US" sz="3899" dirty="0" err="1">
                <a:solidFill>
                  <a:srgbClr val="000000"/>
                </a:solidFill>
                <a:latin typeface="Times New Roman"/>
              </a:rPr>
              <a:t>mong</a:t>
            </a:r>
            <a:r>
              <a:rPr lang="en-US" sz="3899" dirty="0">
                <a:solidFill>
                  <a:srgbClr val="000000"/>
                </a:solidFill>
                <a:latin typeface="Times New Roman"/>
              </a:rPr>
              <a:t> </a:t>
            </a:r>
            <a:r>
              <a:rPr lang="en-US" sz="3899" dirty="0" err="1">
                <a:solidFill>
                  <a:srgbClr val="000000"/>
                </a:solidFill>
                <a:latin typeface="Times New Roman"/>
              </a:rPr>
              <a:t>đợi</a:t>
            </a:r>
            <a:r>
              <a:rPr lang="en-US" sz="3899" dirty="0">
                <a:solidFill>
                  <a:srgbClr val="000000"/>
                </a:solidFill>
                <a:latin typeface="Times New Roman"/>
              </a:rPr>
              <a:t> </a:t>
            </a:r>
            <a:r>
              <a:rPr lang="en-US" sz="3899" dirty="0" err="1">
                <a:solidFill>
                  <a:srgbClr val="000000"/>
                </a:solidFill>
                <a:latin typeface="Times New Roman"/>
              </a:rPr>
              <a:t>của</a:t>
            </a:r>
            <a:r>
              <a:rPr lang="en-US" sz="3899" dirty="0">
                <a:solidFill>
                  <a:srgbClr val="000000"/>
                </a:solidFill>
                <a:latin typeface="Times New Roman"/>
              </a:rPr>
              <a:t> </a:t>
            </a:r>
            <a:r>
              <a:rPr lang="en-US" sz="3899" dirty="0" err="1">
                <a:solidFill>
                  <a:srgbClr val="000000"/>
                </a:solidFill>
                <a:latin typeface="Times New Roman"/>
              </a:rPr>
              <a:t>chương</a:t>
            </a:r>
            <a:r>
              <a:rPr lang="en-US" sz="3899" dirty="0">
                <a:solidFill>
                  <a:srgbClr val="000000"/>
                </a:solidFill>
                <a:latin typeface="Times New Roman"/>
              </a:rPr>
              <a:t> </a:t>
            </a:r>
            <a:r>
              <a:rPr lang="en-US" sz="3899" dirty="0" err="1">
                <a:solidFill>
                  <a:srgbClr val="000000"/>
                </a:solidFill>
                <a:latin typeface="Times New Roman"/>
              </a:rPr>
              <a:t>trình</a:t>
            </a:r>
            <a:endParaRPr lang="en-US" sz="3899" dirty="0">
              <a:solidFill>
                <a:srgbClr val="000000"/>
              </a:solidFill>
              <a:latin typeface="Times New Roman"/>
            </a:endParaRPr>
          </a:p>
        </p:txBody>
      </p:sp>
      <p:sp>
        <p:nvSpPr>
          <p:cNvPr id="7" name="TextBox 7"/>
          <p:cNvSpPr txBox="1"/>
          <p:nvPr/>
        </p:nvSpPr>
        <p:spPr>
          <a:xfrm>
            <a:off x="740688" y="5248386"/>
            <a:ext cx="13586001" cy="1505584"/>
          </a:xfrm>
          <a:prstGeom prst="rect">
            <a:avLst/>
          </a:prstGeom>
        </p:spPr>
        <p:txBody>
          <a:bodyPr lIns="0" tIns="0" rIns="0" bIns="0" rtlCol="0" anchor="t">
            <a:spAutoFit/>
          </a:bodyPr>
          <a:lstStyle/>
          <a:p>
            <a:pPr algn="l">
              <a:lnSpc>
                <a:spcPts val="5740"/>
              </a:lnSpc>
            </a:pPr>
            <a:r>
              <a:rPr lang="en-US" sz="4100">
                <a:solidFill>
                  <a:srgbClr val="000000"/>
                </a:solidFill>
                <a:latin typeface="Times New Roman"/>
              </a:rPr>
              <a:t>Test case cho kiểm thử </a:t>
            </a:r>
            <a:r>
              <a:rPr lang="en-US" sz="4100">
                <a:solidFill>
                  <a:srgbClr val="000000"/>
                </a:solidFill>
                <a:latin typeface="Times New Roman Bold"/>
              </a:rPr>
              <a:t>Black box</a:t>
            </a:r>
            <a:r>
              <a:rPr lang="en-US" sz="4100">
                <a:solidFill>
                  <a:srgbClr val="000000"/>
                </a:solidFill>
                <a:latin typeface="Times New Roman"/>
              </a:rPr>
              <a:t>:chủ yếu dựa vào các yêu cầu cụ thể của chức năng phần mềm</a:t>
            </a:r>
          </a:p>
        </p:txBody>
      </p:sp>
      <p:sp>
        <p:nvSpPr>
          <p:cNvPr id="8" name="TextBox 8"/>
          <p:cNvSpPr txBox="1"/>
          <p:nvPr/>
        </p:nvSpPr>
        <p:spPr>
          <a:xfrm>
            <a:off x="740688" y="7214796"/>
            <a:ext cx="14220307" cy="1505584"/>
          </a:xfrm>
          <a:prstGeom prst="rect">
            <a:avLst/>
          </a:prstGeom>
        </p:spPr>
        <p:txBody>
          <a:bodyPr lIns="0" tIns="0" rIns="0" bIns="0" rtlCol="0" anchor="t">
            <a:spAutoFit/>
          </a:bodyPr>
          <a:lstStyle/>
          <a:p>
            <a:pPr algn="l">
              <a:lnSpc>
                <a:spcPts val="5740"/>
              </a:lnSpc>
            </a:pPr>
            <a:r>
              <a:rPr lang="en-US" sz="4100">
                <a:solidFill>
                  <a:srgbClr val="000000"/>
                </a:solidFill>
                <a:latin typeface="Times New Roman"/>
              </a:rPr>
              <a:t>Test case cho kiểm thử </a:t>
            </a:r>
            <a:r>
              <a:rPr lang="en-US" sz="4100">
                <a:solidFill>
                  <a:srgbClr val="000000"/>
                </a:solidFill>
                <a:latin typeface="Times New Roman Bold"/>
              </a:rPr>
              <a:t>White box</a:t>
            </a:r>
            <a:r>
              <a:rPr lang="en-US" sz="4100">
                <a:solidFill>
                  <a:srgbClr val="000000"/>
                </a:solidFill>
                <a:latin typeface="Times New Roman"/>
              </a:rPr>
              <a:t>: chủ yếu dựa vào cấu trúc điều khiển của phần mềm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0"/>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3"/>
            <a:stretch>
              <a:fillRect t="-10078" b="-10078"/>
            </a:stretch>
          </a:blipFill>
        </p:spPr>
      </p:sp>
      <p:sp>
        <p:nvSpPr>
          <p:cNvPr id="5" name="TextBox 5"/>
          <p:cNvSpPr txBox="1"/>
          <p:nvPr/>
        </p:nvSpPr>
        <p:spPr>
          <a:xfrm>
            <a:off x="0" y="1611601"/>
            <a:ext cx="9899720" cy="788677"/>
          </a:xfrm>
          <a:prstGeom prst="rect">
            <a:avLst/>
          </a:prstGeom>
        </p:spPr>
        <p:txBody>
          <a:bodyPr lIns="0" tIns="0" rIns="0" bIns="0" rtlCol="0" anchor="t">
            <a:spAutoFit/>
          </a:bodyPr>
          <a:lstStyle/>
          <a:p>
            <a:pPr algn="ctr">
              <a:lnSpc>
                <a:spcPts val="6720"/>
              </a:lnSpc>
            </a:pPr>
            <a:r>
              <a:rPr lang="vi-VN" sz="4400" dirty="0">
                <a:solidFill>
                  <a:srgbClr val="000000"/>
                </a:solidFill>
                <a:latin typeface="Times New Roman Bold"/>
              </a:rPr>
              <a:t>2. </a:t>
            </a:r>
            <a:r>
              <a:rPr lang="en-US" sz="4400" dirty="0" err="1">
                <a:solidFill>
                  <a:srgbClr val="000000"/>
                </a:solidFill>
                <a:latin typeface="Times New Roman Bold"/>
              </a:rPr>
              <a:t>Các</a:t>
            </a:r>
            <a:r>
              <a:rPr lang="en-US" sz="4400" dirty="0">
                <a:solidFill>
                  <a:srgbClr val="000000"/>
                </a:solidFill>
                <a:latin typeface="Times New Roman Bold"/>
              </a:rPr>
              <a:t> con </a:t>
            </a:r>
            <a:r>
              <a:rPr lang="en-US" sz="4400" dirty="0" err="1">
                <a:solidFill>
                  <a:srgbClr val="000000"/>
                </a:solidFill>
                <a:latin typeface="Times New Roman Bold"/>
              </a:rPr>
              <a:t>đường</a:t>
            </a:r>
            <a:r>
              <a:rPr lang="en-US" sz="4400" dirty="0">
                <a:solidFill>
                  <a:srgbClr val="000000"/>
                </a:solidFill>
                <a:latin typeface="Times New Roman Bold"/>
              </a:rPr>
              <a:t> </a:t>
            </a:r>
            <a:r>
              <a:rPr lang="en-US" sz="4400" dirty="0" err="1">
                <a:solidFill>
                  <a:srgbClr val="000000"/>
                </a:solidFill>
                <a:latin typeface="Times New Roman Bold"/>
              </a:rPr>
              <a:t>độc</a:t>
            </a:r>
            <a:r>
              <a:rPr lang="en-US" sz="4400" dirty="0">
                <a:solidFill>
                  <a:srgbClr val="000000"/>
                </a:solidFill>
                <a:latin typeface="Times New Roman Bold"/>
              </a:rPr>
              <a:t> </a:t>
            </a:r>
            <a:r>
              <a:rPr lang="en-US" sz="4400" dirty="0" err="1">
                <a:solidFill>
                  <a:srgbClr val="000000"/>
                </a:solidFill>
                <a:latin typeface="Times New Roman Bold"/>
              </a:rPr>
              <a:t>lập</a:t>
            </a:r>
            <a:r>
              <a:rPr lang="en-US" sz="4400" dirty="0">
                <a:solidFill>
                  <a:srgbClr val="000000"/>
                </a:solidFill>
                <a:latin typeface="Times New Roman Bold"/>
              </a:rPr>
              <a:t> </a:t>
            </a:r>
            <a:r>
              <a:rPr lang="en-US" sz="4400" dirty="0" err="1">
                <a:solidFill>
                  <a:srgbClr val="000000"/>
                </a:solidFill>
                <a:latin typeface="Times New Roman Bold"/>
              </a:rPr>
              <a:t>cơ</a:t>
            </a:r>
            <a:r>
              <a:rPr lang="en-US" sz="4400" dirty="0">
                <a:solidFill>
                  <a:srgbClr val="000000"/>
                </a:solidFill>
                <a:latin typeface="Times New Roman Bold"/>
              </a:rPr>
              <a:t> </a:t>
            </a:r>
            <a:r>
              <a:rPr lang="en-US" sz="4400" dirty="0" err="1">
                <a:solidFill>
                  <a:srgbClr val="000000"/>
                </a:solidFill>
                <a:latin typeface="Times New Roman Bold"/>
              </a:rPr>
              <a:t>bản</a:t>
            </a:r>
            <a:endParaRPr lang="en-US" sz="4400" dirty="0">
              <a:solidFill>
                <a:srgbClr val="000000"/>
              </a:solidFill>
              <a:latin typeface="Times New Roman Bold"/>
            </a:endParaRPr>
          </a:p>
        </p:txBody>
      </p:sp>
      <p:sp>
        <p:nvSpPr>
          <p:cNvPr id="6" name="TextBox 6"/>
          <p:cNvSpPr txBox="1"/>
          <p:nvPr/>
        </p:nvSpPr>
        <p:spPr>
          <a:xfrm>
            <a:off x="1028700" y="2844771"/>
            <a:ext cx="16727197" cy="1363345"/>
          </a:xfrm>
          <a:prstGeom prst="rect">
            <a:avLst/>
          </a:prstGeom>
        </p:spPr>
        <p:txBody>
          <a:bodyPr lIns="0" tIns="0" rIns="0" bIns="0" rtlCol="0" anchor="t">
            <a:spAutoFit/>
          </a:bodyPr>
          <a:lstStyle/>
          <a:p>
            <a:pPr algn="l">
              <a:lnSpc>
                <a:spcPts val="5179"/>
              </a:lnSpc>
            </a:pPr>
            <a:r>
              <a:rPr lang="en-US" sz="3699">
                <a:solidFill>
                  <a:srgbClr val="000000"/>
                </a:solidFill>
                <a:latin typeface="Times New Roman"/>
              </a:rPr>
              <a:t>Kiểm thử White box dựa vào cấu trúc điều khiển của các thiết kế thủ túc để sinh các test case với các tiêu chí:</a:t>
            </a:r>
          </a:p>
        </p:txBody>
      </p:sp>
      <p:sp>
        <p:nvSpPr>
          <p:cNvPr id="7" name="TextBox 7"/>
          <p:cNvSpPr txBox="1"/>
          <p:nvPr/>
        </p:nvSpPr>
        <p:spPr>
          <a:xfrm>
            <a:off x="1028700" y="4720119"/>
            <a:ext cx="13791129" cy="2677795"/>
          </a:xfrm>
          <a:prstGeom prst="rect">
            <a:avLst/>
          </a:prstGeom>
        </p:spPr>
        <p:txBody>
          <a:bodyPr lIns="0" tIns="0" rIns="0" bIns="0" rtlCol="0" anchor="t">
            <a:spAutoFit/>
          </a:bodyPr>
          <a:lstStyle/>
          <a:p>
            <a:pPr marL="798828" lvl="1" indent="-399414" algn="l">
              <a:lnSpc>
                <a:spcPts val="5179"/>
              </a:lnSpc>
              <a:buFont typeface="Arial"/>
              <a:buChar char="•"/>
            </a:pPr>
            <a:r>
              <a:rPr lang="en-US" sz="3699">
                <a:solidFill>
                  <a:srgbClr val="000000"/>
                </a:solidFill>
                <a:latin typeface="Times New Roman"/>
              </a:rPr>
              <a:t>Tất cả các đường thực thi độc lập được thử qua ít nhất một lần</a:t>
            </a:r>
          </a:p>
          <a:p>
            <a:pPr marL="798828" lvl="1" indent="-399414" algn="l">
              <a:lnSpc>
                <a:spcPts val="5179"/>
              </a:lnSpc>
              <a:buFont typeface="Arial"/>
              <a:buChar char="•"/>
            </a:pPr>
            <a:r>
              <a:rPr lang="en-US" sz="3699">
                <a:solidFill>
                  <a:srgbClr val="000000"/>
                </a:solidFill>
                <a:latin typeface="Times New Roman"/>
              </a:rPr>
              <a:t>Thử các điều kiện rẽ nhánh ở cả 2 nhánh true và false</a:t>
            </a:r>
          </a:p>
          <a:p>
            <a:pPr marL="798828" lvl="1" indent="-399414" algn="l">
              <a:lnSpc>
                <a:spcPts val="5179"/>
              </a:lnSpc>
              <a:buFont typeface="Arial"/>
              <a:buChar char="•"/>
            </a:pPr>
            <a:r>
              <a:rPr lang="en-US" sz="3699">
                <a:solidFill>
                  <a:srgbClr val="000000"/>
                </a:solidFill>
                <a:latin typeface="Times New Roman"/>
              </a:rPr>
              <a:t>Thử qua vòng lặp tại biên cũng như bên trong</a:t>
            </a:r>
          </a:p>
          <a:p>
            <a:pPr marL="798828" lvl="1" indent="-399414" algn="l">
              <a:lnSpc>
                <a:spcPts val="5179"/>
              </a:lnSpc>
              <a:buFont typeface="Arial"/>
              <a:buChar char="•"/>
            </a:pPr>
            <a:r>
              <a:rPr lang="en-US" sz="3699">
                <a:solidFill>
                  <a:srgbClr val="000000"/>
                </a:solidFill>
                <a:latin typeface="Times New Roman"/>
              </a:rPr>
              <a:t>Thử qua cấu trúc dữ liệu để đảm bảo tính toàn vẹn của nó</a:t>
            </a:r>
          </a:p>
        </p:txBody>
      </p:sp>
      <p:sp>
        <p:nvSpPr>
          <p:cNvPr id="9" name="TextBox 4">
            <a:extLst>
              <a:ext uri="{FF2B5EF4-FFF2-40B4-BE49-F238E27FC236}">
                <a16:creationId xmlns:a16="http://schemas.microsoft.com/office/drawing/2014/main" id="{92130009-F904-4EEE-BF1C-CF7214F85A3D}"/>
              </a:ext>
            </a:extLst>
          </p:cNvPr>
          <p:cNvSpPr txBox="1"/>
          <p:nvPr/>
        </p:nvSpPr>
        <p:spPr>
          <a:xfrm>
            <a:off x="914400" y="386419"/>
            <a:ext cx="10376931" cy="776046"/>
          </a:xfrm>
          <a:prstGeom prst="rect">
            <a:avLst/>
          </a:prstGeom>
        </p:spPr>
        <p:txBody>
          <a:bodyPr wrap="square" lIns="0" tIns="0" rIns="0" bIns="0" rtlCol="0" anchor="t">
            <a:spAutoFit/>
          </a:bodyPr>
          <a:lstStyle/>
          <a:p>
            <a:pPr algn="ctr">
              <a:lnSpc>
                <a:spcPts val="6580"/>
              </a:lnSpc>
            </a:pPr>
            <a:r>
              <a:rPr lang="vi-VN" sz="4700" dirty="0">
                <a:solidFill>
                  <a:schemeClr val="bg1"/>
                </a:solidFill>
                <a:latin typeface="Times New Roman Bold"/>
              </a:rPr>
              <a:t>II: </a:t>
            </a:r>
            <a:r>
              <a:rPr lang="en-US" sz="4700" dirty="0" err="1">
                <a:solidFill>
                  <a:schemeClr val="bg1"/>
                </a:solidFill>
                <a:latin typeface="Times New Roman Bold"/>
              </a:rPr>
              <a:t>Kiểm</a:t>
            </a:r>
            <a:r>
              <a:rPr lang="en-US" sz="4700" dirty="0">
                <a:solidFill>
                  <a:schemeClr val="bg1"/>
                </a:solidFill>
                <a:latin typeface="Times New Roman Bold"/>
              </a:rPr>
              <a:t> </a:t>
            </a:r>
            <a:r>
              <a:rPr lang="en-US" sz="4700" dirty="0" err="1">
                <a:solidFill>
                  <a:schemeClr val="bg1"/>
                </a:solidFill>
                <a:latin typeface="Times New Roman Bold"/>
              </a:rPr>
              <a:t>thử</a:t>
            </a:r>
            <a:r>
              <a:rPr lang="en-US" sz="4700" dirty="0">
                <a:solidFill>
                  <a:schemeClr val="bg1"/>
                </a:solidFill>
                <a:latin typeface="Times New Roman Bold"/>
              </a:rPr>
              <a:t> </a:t>
            </a:r>
            <a:r>
              <a:rPr lang="en-US" sz="4700" dirty="0" err="1">
                <a:solidFill>
                  <a:schemeClr val="bg1"/>
                </a:solidFill>
                <a:latin typeface="Times New Roman Bold"/>
              </a:rPr>
              <a:t>phần</a:t>
            </a:r>
            <a:r>
              <a:rPr lang="en-US" sz="4700" dirty="0">
                <a:solidFill>
                  <a:schemeClr val="bg1"/>
                </a:solidFill>
                <a:latin typeface="Times New Roman Bold"/>
              </a:rPr>
              <a:t> </a:t>
            </a:r>
            <a:r>
              <a:rPr lang="en-US" sz="4700" dirty="0" err="1">
                <a:solidFill>
                  <a:schemeClr val="bg1"/>
                </a:solidFill>
                <a:latin typeface="Times New Roman Bold"/>
              </a:rPr>
              <a:t>mềm</a:t>
            </a:r>
            <a:r>
              <a:rPr lang="en-US" sz="4700" dirty="0">
                <a:solidFill>
                  <a:schemeClr val="bg1"/>
                </a:solidFill>
                <a:latin typeface="Times New Roman Bold"/>
              </a:rPr>
              <a:t> - </a:t>
            </a:r>
            <a:r>
              <a:rPr lang="vi-VN" sz="4700" dirty="0">
                <a:solidFill>
                  <a:schemeClr val="bg1"/>
                </a:solidFill>
                <a:latin typeface="Times New Roman Bold"/>
              </a:rPr>
              <a:t>T</a:t>
            </a:r>
            <a:r>
              <a:rPr lang="en-US" sz="4700" dirty="0" err="1">
                <a:solidFill>
                  <a:schemeClr val="bg1"/>
                </a:solidFill>
                <a:latin typeface="Times New Roman Bold"/>
              </a:rPr>
              <a:t>est</a:t>
            </a:r>
            <a:r>
              <a:rPr lang="en-US" sz="4700" dirty="0">
                <a:solidFill>
                  <a:schemeClr val="bg1"/>
                </a:solidFill>
                <a:latin typeface="Times New Roman Bold"/>
              </a:rPr>
              <a:t> </a:t>
            </a:r>
            <a:r>
              <a:rPr lang="vi-VN" sz="4700" dirty="0">
                <a:solidFill>
                  <a:schemeClr val="bg1"/>
                </a:solidFill>
                <a:latin typeface="Times New Roman Bold"/>
              </a:rPr>
              <a:t>C</a:t>
            </a:r>
            <a:r>
              <a:rPr lang="en-US" sz="4700" dirty="0" err="1">
                <a:solidFill>
                  <a:schemeClr val="bg1"/>
                </a:solidFill>
                <a:latin typeface="Times New Roman Bold"/>
              </a:rPr>
              <a:t>ase</a:t>
            </a:r>
            <a:r>
              <a:rPr lang="en-US" sz="4700" dirty="0">
                <a:solidFill>
                  <a:schemeClr val="bg1"/>
                </a:solidFill>
                <a:latin typeface="Times New Roman Bold"/>
              </a:rPr>
              <a: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0"/>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3"/>
            <a:stretch>
              <a:fillRect t="-10078" b="-10078"/>
            </a:stretch>
          </a:blipFill>
        </p:spPr>
      </p:sp>
      <p:sp>
        <p:nvSpPr>
          <p:cNvPr id="5" name="TextBox 5"/>
          <p:cNvSpPr txBox="1"/>
          <p:nvPr/>
        </p:nvSpPr>
        <p:spPr>
          <a:xfrm>
            <a:off x="1284478" y="1648308"/>
            <a:ext cx="8240522" cy="788677"/>
          </a:xfrm>
          <a:prstGeom prst="rect">
            <a:avLst/>
          </a:prstGeom>
        </p:spPr>
        <p:txBody>
          <a:bodyPr wrap="square" lIns="0" tIns="0" rIns="0" bIns="0" rtlCol="0" anchor="t">
            <a:spAutoFit/>
          </a:bodyPr>
          <a:lstStyle/>
          <a:p>
            <a:pPr algn="ctr">
              <a:lnSpc>
                <a:spcPts val="6720"/>
              </a:lnSpc>
            </a:pPr>
            <a:r>
              <a:rPr lang="vi-VN" sz="4400" dirty="0">
                <a:solidFill>
                  <a:srgbClr val="000000"/>
                </a:solidFill>
                <a:latin typeface="Times New Roman Bold"/>
              </a:rPr>
              <a:t>3. </a:t>
            </a:r>
            <a:r>
              <a:rPr lang="en-US" sz="4400" dirty="0" err="1">
                <a:solidFill>
                  <a:srgbClr val="000000"/>
                </a:solidFill>
                <a:latin typeface="Times New Roman Bold"/>
              </a:rPr>
              <a:t>Đồ</a:t>
            </a:r>
            <a:r>
              <a:rPr lang="en-US" sz="4400" dirty="0">
                <a:solidFill>
                  <a:srgbClr val="000000"/>
                </a:solidFill>
                <a:latin typeface="Times New Roman Bold"/>
              </a:rPr>
              <a:t> </a:t>
            </a:r>
            <a:r>
              <a:rPr lang="en-US" sz="4400" dirty="0" err="1">
                <a:solidFill>
                  <a:srgbClr val="000000"/>
                </a:solidFill>
                <a:latin typeface="Times New Roman Bold"/>
              </a:rPr>
              <a:t>thị</a:t>
            </a:r>
            <a:r>
              <a:rPr lang="en-US" sz="4400" dirty="0">
                <a:solidFill>
                  <a:srgbClr val="000000"/>
                </a:solidFill>
                <a:latin typeface="Times New Roman Bold"/>
              </a:rPr>
              <a:t> </a:t>
            </a:r>
            <a:r>
              <a:rPr lang="en-US" sz="4400" dirty="0" err="1">
                <a:solidFill>
                  <a:srgbClr val="000000"/>
                </a:solidFill>
                <a:latin typeface="Times New Roman Bold"/>
              </a:rPr>
              <a:t>dòng</a:t>
            </a:r>
            <a:r>
              <a:rPr lang="en-US" sz="4400" dirty="0">
                <a:solidFill>
                  <a:srgbClr val="000000"/>
                </a:solidFill>
                <a:latin typeface="Times New Roman Bold"/>
              </a:rPr>
              <a:t> </a:t>
            </a:r>
            <a:r>
              <a:rPr lang="en-US" sz="4400" dirty="0" err="1">
                <a:solidFill>
                  <a:srgbClr val="000000"/>
                </a:solidFill>
                <a:latin typeface="Times New Roman Bold"/>
              </a:rPr>
              <a:t>chảy</a:t>
            </a:r>
            <a:endParaRPr lang="en-US" sz="4400" dirty="0">
              <a:solidFill>
                <a:srgbClr val="000000"/>
              </a:solidFill>
              <a:latin typeface="Times New Roman Bold"/>
            </a:endParaRPr>
          </a:p>
        </p:txBody>
      </p:sp>
      <p:sp>
        <p:nvSpPr>
          <p:cNvPr id="6" name="TextBox 6"/>
          <p:cNvSpPr txBox="1"/>
          <p:nvPr/>
        </p:nvSpPr>
        <p:spPr>
          <a:xfrm>
            <a:off x="1316176" y="2724264"/>
            <a:ext cx="14968980" cy="1363345"/>
          </a:xfrm>
          <a:prstGeom prst="rect">
            <a:avLst/>
          </a:prstGeom>
        </p:spPr>
        <p:txBody>
          <a:bodyPr lIns="0" tIns="0" rIns="0" bIns="0" rtlCol="0" anchor="t">
            <a:spAutoFit/>
          </a:bodyPr>
          <a:lstStyle/>
          <a:p>
            <a:pPr algn="just">
              <a:lnSpc>
                <a:spcPts val="5179"/>
              </a:lnSpc>
            </a:pPr>
            <a:r>
              <a:rPr lang="en-US" sz="3699">
                <a:solidFill>
                  <a:srgbClr val="000000"/>
                </a:solidFill>
                <a:latin typeface="Times New Roman"/>
              </a:rPr>
              <a:t>Mỗi node hình tròn biểu diễn một hoặc một vài tác vụ</a:t>
            </a:r>
          </a:p>
          <a:p>
            <a:pPr algn="just">
              <a:lnSpc>
                <a:spcPts val="5179"/>
              </a:lnSpc>
            </a:pPr>
            <a:r>
              <a:rPr lang="en-US" sz="3699">
                <a:solidFill>
                  <a:srgbClr val="000000"/>
                </a:solidFill>
                <a:latin typeface="Times New Roman"/>
              </a:rPr>
              <a:t>(hơi khác so với lưu đồ thuật giải)</a:t>
            </a:r>
          </a:p>
        </p:txBody>
      </p:sp>
      <p:sp>
        <p:nvSpPr>
          <p:cNvPr id="9" name="TextBox 4">
            <a:extLst>
              <a:ext uri="{FF2B5EF4-FFF2-40B4-BE49-F238E27FC236}">
                <a16:creationId xmlns:a16="http://schemas.microsoft.com/office/drawing/2014/main" id="{63EA4261-B22F-4882-A54C-B6616B7E6716}"/>
              </a:ext>
            </a:extLst>
          </p:cNvPr>
          <p:cNvSpPr txBox="1"/>
          <p:nvPr/>
        </p:nvSpPr>
        <p:spPr>
          <a:xfrm>
            <a:off x="914400" y="386419"/>
            <a:ext cx="10376931" cy="776046"/>
          </a:xfrm>
          <a:prstGeom prst="rect">
            <a:avLst/>
          </a:prstGeom>
        </p:spPr>
        <p:txBody>
          <a:bodyPr wrap="square" lIns="0" tIns="0" rIns="0" bIns="0" rtlCol="0" anchor="t">
            <a:spAutoFit/>
          </a:bodyPr>
          <a:lstStyle/>
          <a:p>
            <a:pPr algn="ctr">
              <a:lnSpc>
                <a:spcPts val="6580"/>
              </a:lnSpc>
            </a:pPr>
            <a:r>
              <a:rPr lang="vi-VN" sz="4700" dirty="0">
                <a:solidFill>
                  <a:schemeClr val="bg1"/>
                </a:solidFill>
                <a:latin typeface="Times New Roman Bold"/>
              </a:rPr>
              <a:t>II: </a:t>
            </a:r>
            <a:r>
              <a:rPr lang="en-US" sz="4700" dirty="0" err="1">
                <a:solidFill>
                  <a:schemeClr val="bg1"/>
                </a:solidFill>
                <a:latin typeface="Times New Roman Bold"/>
              </a:rPr>
              <a:t>Kiểm</a:t>
            </a:r>
            <a:r>
              <a:rPr lang="en-US" sz="4700" dirty="0">
                <a:solidFill>
                  <a:schemeClr val="bg1"/>
                </a:solidFill>
                <a:latin typeface="Times New Roman Bold"/>
              </a:rPr>
              <a:t> </a:t>
            </a:r>
            <a:r>
              <a:rPr lang="en-US" sz="4700" dirty="0" err="1">
                <a:solidFill>
                  <a:schemeClr val="bg1"/>
                </a:solidFill>
                <a:latin typeface="Times New Roman Bold"/>
              </a:rPr>
              <a:t>thử</a:t>
            </a:r>
            <a:r>
              <a:rPr lang="en-US" sz="4700" dirty="0">
                <a:solidFill>
                  <a:schemeClr val="bg1"/>
                </a:solidFill>
                <a:latin typeface="Times New Roman Bold"/>
              </a:rPr>
              <a:t> </a:t>
            </a:r>
            <a:r>
              <a:rPr lang="en-US" sz="4700" dirty="0" err="1">
                <a:solidFill>
                  <a:schemeClr val="bg1"/>
                </a:solidFill>
                <a:latin typeface="Times New Roman Bold"/>
              </a:rPr>
              <a:t>phần</a:t>
            </a:r>
            <a:r>
              <a:rPr lang="en-US" sz="4700" dirty="0">
                <a:solidFill>
                  <a:schemeClr val="bg1"/>
                </a:solidFill>
                <a:latin typeface="Times New Roman Bold"/>
              </a:rPr>
              <a:t> </a:t>
            </a:r>
            <a:r>
              <a:rPr lang="en-US" sz="4700" dirty="0" err="1">
                <a:solidFill>
                  <a:schemeClr val="bg1"/>
                </a:solidFill>
                <a:latin typeface="Times New Roman Bold"/>
              </a:rPr>
              <a:t>mềm</a:t>
            </a:r>
            <a:r>
              <a:rPr lang="en-US" sz="4700" dirty="0">
                <a:solidFill>
                  <a:schemeClr val="bg1"/>
                </a:solidFill>
                <a:latin typeface="Times New Roman Bold"/>
              </a:rPr>
              <a:t> - </a:t>
            </a:r>
            <a:r>
              <a:rPr lang="vi-VN" sz="4700" dirty="0">
                <a:solidFill>
                  <a:schemeClr val="bg1"/>
                </a:solidFill>
                <a:latin typeface="Times New Roman Bold"/>
              </a:rPr>
              <a:t>T</a:t>
            </a:r>
            <a:r>
              <a:rPr lang="en-US" sz="4700" dirty="0" err="1">
                <a:solidFill>
                  <a:schemeClr val="bg1"/>
                </a:solidFill>
                <a:latin typeface="Times New Roman Bold"/>
              </a:rPr>
              <a:t>est</a:t>
            </a:r>
            <a:r>
              <a:rPr lang="en-US" sz="4700" dirty="0">
                <a:solidFill>
                  <a:schemeClr val="bg1"/>
                </a:solidFill>
                <a:latin typeface="Times New Roman Bold"/>
              </a:rPr>
              <a:t> </a:t>
            </a:r>
            <a:r>
              <a:rPr lang="vi-VN" sz="4700" dirty="0">
                <a:solidFill>
                  <a:schemeClr val="bg1"/>
                </a:solidFill>
                <a:latin typeface="Times New Roman Bold"/>
              </a:rPr>
              <a:t>C</a:t>
            </a:r>
            <a:r>
              <a:rPr lang="en-US" sz="4700" dirty="0" err="1">
                <a:solidFill>
                  <a:schemeClr val="bg1"/>
                </a:solidFill>
                <a:latin typeface="Times New Roman Bold"/>
              </a:rPr>
              <a:t>ase</a:t>
            </a:r>
            <a:r>
              <a:rPr lang="en-US" sz="4700" dirty="0">
                <a:solidFill>
                  <a:schemeClr val="bg1"/>
                </a:solidFill>
                <a:latin typeface="Times New Roman Bold"/>
              </a:rPr>
              <a:t> </a:t>
            </a:r>
          </a:p>
        </p:txBody>
      </p:sp>
      <p:pic>
        <p:nvPicPr>
          <p:cNvPr id="11" name="Picture 10">
            <a:extLst>
              <a:ext uri="{FF2B5EF4-FFF2-40B4-BE49-F238E27FC236}">
                <a16:creationId xmlns:a16="http://schemas.microsoft.com/office/drawing/2014/main" id="{8112A8D1-4952-46DF-8A0C-C5E18D3B030D}"/>
              </a:ext>
            </a:extLst>
          </p:cNvPr>
          <p:cNvPicPr>
            <a:picLocks noChangeAspect="1"/>
          </p:cNvPicPr>
          <p:nvPr/>
        </p:nvPicPr>
        <p:blipFill>
          <a:blip r:embed="rId4"/>
          <a:stretch>
            <a:fillRect/>
          </a:stretch>
        </p:blipFill>
        <p:spPr>
          <a:xfrm>
            <a:off x="1675966" y="4461996"/>
            <a:ext cx="14249400" cy="379999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0"/>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3"/>
            <a:stretch>
              <a:fillRect t="-10078" b="-10078"/>
            </a:stretch>
          </a:blipFill>
        </p:spPr>
      </p:sp>
      <p:sp>
        <p:nvSpPr>
          <p:cNvPr id="4" name="Freeform 4"/>
          <p:cNvSpPr/>
          <p:nvPr/>
        </p:nvSpPr>
        <p:spPr>
          <a:xfrm>
            <a:off x="2438400" y="2642898"/>
            <a:ext cx="12922163" cy="7257683"/>
          </a:xfrm>
          <a:custGeom>
            <a:avLst/>
            <a:gdLst/>
            <a:ahLst/>
            <a:cxnLst/>
            <a:rect l="l" t="t" r="r" b="b"/>
            <a:pathLst>
              <a:path w="12922163" h="7257683">
                <a:moveTo>
                  <a:pt x="0" y="0"/>
                </a:moveTo>
                <a:lnTo>
                  <a:pt x="12922163" y="0"/>
                </a:lnTo>
                <a:lnTo>
                  <a:pt x="12922163" y="7257683"/>
                </a:lnTo>
                <a:lnTo>
                  <a:pt x="0" y="7257683"/>
                </a:lnTo>
                <a:lnTo>
                  <a:pt x="0" y="0"/>
                </a:lnTo>
                <a:close/>
              </a:path>
            </a:pathLst>
          </a:custGeom>
          <a:blipFill>
            <a:blip r:embed="rId4"/>
            <a:stretch>
              <a:fillRect l="-1654" t="-4547" r="-75"/>
            </a:stretch>
          </a:blipFill>
        </p:spPr>
      </p:sp>
      <p:sp>
        <p:nvSpPr>
          <p:cNvPr id="7" name="TextBox 5">
            <a:extLst>
              <a:ext uri="{FF2B5EF4-FFF2-40B4-BE49-F238E27FC236}">
                <a16:creationId xmlns:a16="http://schemas.microsoft.com/office/drawing/2014/main" id="{48B65851-3259-4FBD-92EA-F952019FEB1E}"/>
              </a:ext>
            </a:extLst>
          </p:cNvPr>
          <p:cNvSpPr txBox="1"/>
          <p:nvPr/>
        </p:nvSpPr>
        <p:spPr>
          <a:xfrm>
            <a:off x="1284478" y="1648308"/>
            <a:ext cx="8240522" cy="788677"/>
          </a:xfrm>
          <a:prstGeom prst="rect">
            <a:avLst/>
          </a:prstGeom>
        </p:spPr>
        <p:txBody>
          <a:bodyPr wrap="square" lIns="0" tIns="0" rIns="0" bIns="0" rtlCol="0" anchor="t">
            <a:spAutoFit/>
          </a:bodyPr>
          <a:lstStyle/>
          <a:p>
            <a:pPr algn="ctr">
              <a:lnSpc>
                <a:spcPts val="6720"/>
              </a:lnSpc>
            </a:pPr>
            <a:r>
              <a:rPr lang="vi-VN" sz="4400" dirty="0">
                <a:solidFill>
                  <a:srgbClr val="000000"/>
                </a:solidFill>
                <a:latin typeface="Times New Roman Bold"/>
              </a:rPr>
              <a:t>3. </a:t>
            </a:r>
            <a:r>
              <a:rPr lang="en-US" sz="4400" dirty="0" err="1">
                <a:solidFill>
                  <a:srgbClr val="000000"/>
                </a:solidFill>
                <a:latin typeface="Times New Roman Bold"/>
              </a:rPr>
              <a:t>Đồ</a:t>
            </a:r>
            <a:r>
              <a:rPr lang="en-US" sz="4400" dirty="0">
                <a:solidFill>
                  <a:srgbClr val="000000"/>
                </a:solidFill>
                <a:latin typeface="Times New Roman Bold"/>
              </a:rPr>
              <a:t> </a:t>
            </a:r>
            <a:r>
              <a:rPr lang="en-US" sz="4400" dirty="0" err="1">
                <a:solidFill>
                  <a:srgbClr val="000000"/>
                </a:solidFill>
                <a:latin typeface="Times New Roman Bold"/>
              </a:rPr>
              <a:t>thị</a:t>
            </a:r>
            <a:r>
              <a:rPr lang="en-US" sz="4400" dirty="0">
                <a:solidFill>
                  <a:srgbClr val="000000"/>
                </a:solidFill>
                <a:latin typeface="Times New Roman Bold"/>
              </a:rPr>
              <a:t> </a:t>
            </a:r>
            <a:r>
              <a:rPr lang="en-US" sz="4400" dirty="0" err="1">
                <a:solidFill>
                  <a:srgbClr val="000000"/>
                </a:solidFill>
                <a:latin typeface="Times New Roman Bold"/>
              </a:rPr>
              <a:t>dòng</a:t>
            </a:r>
            <a:r>
              <a:rPr lang="en-US" sz="4400" dirty="0">
                <a:solidFill>
                  <a:srgbClr val="000000"/>
                </a:solidFill>
                <a:latin typeface="Times New Roman Bold"/>
              </a:rPr>
              <a:t> </a:t>
            </a:r>
            <a:r>
              <a:rPr lang="en-US" sz="4400" dirty="0" err="1">
                <a:solidFill>
                  <a:srgbClr val="000000"/>
                </a:solidFill>
                <a:latin typeface="Times New Roman Bold"/>
              </a:rPr>
              <a:t>chảy</a:t>
            </a:r>
            <a:endParaRPr lang="en-US" sz="4400" dirty="0">
              <a:solidFill>
                <a:srgbClr val="000000"/>
              </a:solidFill>
              <a:latin typeface="Times New Roman Bold"/>
            </a:endParaRPr>
          </a:p>
        </p:txBody>
      </p:sp>
      <p:sp>
        <p:nvSpPr>
          <p:cNvPr id="8" name="TextBox 4">
            <a:extLst>
              <a:ext uri="{FF2B5EF4-FFF2-40B4-BE49-F238E27FC236}">
                <a16:creationId xmlns:a16="http://schemas.microsoft.com/office/drawing/2014/main" id="{3428A530-7207-4D54-8BED-98F8AF7B57FC}"/>
              </a:ext>
            </a:extLst>
          </p:cNvPr>
          <p:cNvSpPr txBox="1"/>
          <p:nvPr/>
        </p:nvSpPr>
        <p:spPr>
          <a:xfrm>
            <a:off x="914400" y="386419"/>
            <a:ext cx="10376931" cy="776046"/>
          </a:xfrm>
          <a:prstGeom prst="rect">
            <a:avLst/>
          </a:prstGeom>
        </p:spPr>
        <p:txBody>
          <a:bodyPr wrap="square" lIns="0" tIns="0" rIns="0" bIns="0" rtlCol="0" anchor="t">
            <a:spAutoFit/>
          </a:bodyPr>
          <a:lstStyle/>
          <a:p>
            <a:pPr algn="ctr">
              <a:lnSpc>
                <a:spcPts val="6580"/>
              </a:lnSpc>
            </a:pPr>
            <a:r>
              <a:rPr lang="vi-VN" sz="4700" dirty="0">
                <a:solidFill>
                  <a:schemeClr val="bg1"/>
                </a:solidFill>
                <a:latin typeface="Times New Roman Bold"/>
              </a:rPr>
              <a:t>II: </a:t>
            </a:r>
            <a:r>
              <a:rPr lang="en-US" sz="4700" dirty="0" err="1">
                <a:solidFill>
                  <a:schemeClr val="bg1"/>
                </a:solidFill>
                <a:latin typeface="Times New Roman Bold"/>
              </a:rPr>
              <a:t>Kiểm</a:t>
            </a:r>
            <a:r>
              <a:rPr lang="en-US" sz="4700" dirty="0">
                <a:solidFill>
                  <a:schemeClr val="bg1"/>
                </a:solidFill>
                <a:latin typeface="Times New Roman Bold"/>
              </a:rPr>
              <a:t> </a:t>
            </a:r>
            <a:r>
              <a:rPr lang="en-US" sz="4700" dirty="0" err="1">
                <a:solidFill>
                  <a:schemeClr val="bg1"/>
                </a:solidFill>
                <a:latin typeface="Times New Roman Bold"/>
              </a:rPr>
              <a:t>thử</a:t>
            </a:r>
            <a:r>
              <a:rPr lang="en-US" sz="4700" dirty="0">
                <a:solidFill>
                  <a:schemeClr val="bg1"/>
                </a:solidFill>
                <a:latin typeface="Times New Roman Bold"/>
              </a:rPr>
              <a:t> </a:t>
            </a:r>
            <a:r>
              <a:rPr lang="en-US" sz="4700" dirty="0" err="1">
                <a:solidFill>
                  <a:schemeClr val="bg1"/>
                </a:solidFill>
                <a:latin typeface="Times New Roman Bold"/>
              </a:rPr>
              <a:t>phần</a:t>
            </a:r>
            <a:r>
              <a:rPr lang="en-US" sz="4700" dirty="0">
                <a:solidFill>
                  <a:schemeClr val="bg1"/>
                </a:solidFill>
                <a:latin typeface="Times New Roman Bold"/>
              </a:rPr>
              <a:t> </a:t>
            </a:r>
            <a:r>
              <a:rPr lang="en-US" sz="4700" dirty="0" err="1">
                <a:solidFill>
                  <a:schemeClr val="bg1"/>
                </a:solidFill>
                <a:latin typeface="Times New Roman Bold"/>
              </a:rPr>
              <a:t>mềm</a:t>
            </a:r>
            <a:r>
              <a:rPr lang="en-US" sz="4700" dirty="0">
                <a:solidFill>
                  <a:schemeClr val="bg1"/>
                </a:solidFill>
                <a:latin typeface="Times New Roman Bold"/>
              </a:rPr>
              <a:t> - </a:t>
            </a:r>
            <a:r>
              <a:rPr lang="vi-VN" sz="4700" dirty="0">
                <a:solidFill>
                  <a:schemeClr val="bg1"/>
                </a:solidFill>
                <a:latin typeface="Times New Roman Bold"/>
              </a:rPr>
              <a:t>T</a:t>
            </a:r>
            <a:r>
              <a:rPr lang="en-US" sz="4700" dirty="0" err="1">
                <a:solidFill>
                  <a:schemeClr val="bg1"/>
                </a:solidFill>
                <a:latin typeface="Times New Roman Bold"/>
              </a:rPr>
              <a:t>est</a:t>
            </a:r>
            <a:r>
              <a:rPr lang="en-US" sz="4700" dirty="0">
                <a:solidFill>
                  <a:schemeClr val="bg1"/>
                </a:solidFill>
                <a:latin typeface="Times New Roman Bold"/>
              </a:rPr>
              <a:t> </a:t>
            </a:r>
            <a:r>
              <a:rPr lang="vi-VN" sz="4700" dirty="0">
                <a:solidFill>
                  <a:schemeClr val="bg1"/>
                </a:solidFill>
                <a:latin typeface="Times New Roman Bold"/>
              </a:rPr>
              <a:t>C</a:t>
            </a:r>
            <a:r>
              <a:rPr lang="en-US" sz="4700" dirty="0" err="1">
                <a:solidFill>
                  <a:schemeClr val="bg1"/>
                </a:solidFill>
                <a:latin typeface="Times New Roman Bold"/>
              </a:rPr>
              <a:t>ase</a:t>
            </a:r>
            <a:r>
              <a:rPr lang="en-US" sz="4700" dirty="0">
                <a:solidFill>
                  <a:schemeClr val="bg1"/>
                </a:solidFill>
                <a:latin typeface="Times New Roman Bold"/>
              </a:rPr>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0"/>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3"/>
            <a:stretch>
              <a:fillRect t="-10078" b="-10078"/>
            </a:stretch>
          </a:blipFill>
        </p:spPr>
      </p:sp>
      <p:sp>
        <p:nvSpPr>
          <p:cNvPr id="4" name="TextBox 4"/>
          <p:cNvSpPr txBox="1"/>
          <p:nvPr/>
        </p:nvSpPr>
        <p:spPr>
          <a:xfrm>
            <a:off x="1188363" y="2616725"/>
            <a:ext cx="13413716" cy="2604135"/>
          </a:xfrm>
          <a:prstGeom prst="rect">
            <a:avLst/>
          </a:prstGeom>
        </p:spPr>
        <p:txBody>
          <a:bodyPr lIns="0" tIns="0" rIns="0" bIns="0" rtlCol="0" anchor="t">
            <a:spAutoFit/>
          </a:bodyPr>
          <a:lstStyle/>
          <a:p>
            <a:pPr marL="777238" lvl="1" indent="-388619" algn="just">
              <a:lnSpc>
                <a:spcPts val="5039"/>
              </a:lnSpc>
              <a:buFont typeface="Arial"/>
              <a:buChar char="•"/>
            </a:pPr>
            <a:r>
              <a:rPr lang="en-US" sz="3599">
                <a:solidFill>
                  <a:srgbClr val="000000"/>
                </a:solidFill>
                <a:latin typeface="Times New Roman"/>
              </a:rPr>
              <a:t>Từ node bắt đầu đến node kết thúc, các đường thực thi cơ bản được liệt kê theo một thứ tự nào đó để đảm bảo rằng: đường đang liệt kê ít nhất đi qua một cạnh chưa được duyệt qua bởi các đường đã liệt kê trước đó.</a:t>
            </a:r>
          </a:p>
        </p:txBody>
      </p:sp>
      <p:sp>
        <p:nvSpPr>
          <p:cNvPr id="5" name="TextBox 5"/>
          <p:cNvSpPr txBox="1"/>
          <p:nvPr/>
        </p:nvSpPr>
        <p:spPr>
          <a:xfrm>
            <a:off x="1188363" y="5691840"/>
            <a:ext cx="12830770" cy="1230273"/>
          </a:xfrm>
          <a:prstGeom prst="rect">
            <a:avLst/>
          </a:prstGeom>
        </p:spPr>
        <p:txBody>
          <a:bodyPr lIns="0" tIns="0" rIns="0" bIns="0" rtlCol="0" anchor="t">
            <a:spAutoFit/>
          </a:bodyPr>
          <a:lstStyle/>
          <a:p>
            <a:pPr marL="777238" lvl="1" indent="-388619" algn="l">
              <a:lnSpc>
                <a:spcPts val="5039"/>
              </a:lnSpc>
              <a:buFont typeface="Arial"/>
              <a:buChar char="•"/>
            </a:pPr>
            <a:r>
              <a:rPr lang="en-US" sz="3599" dirty="0" err="1">
                <a:solidFill>
                  <a:srgbClr val="000000"/>
                </a:solidFill>
                <a:latin typeface="Times New Roman"/>
              </a:rPr>
              <a:t>Tổng</a:t>
            </a:r>
            <a:r>
              <a:rPr lang="en-US" sz="3599" dirty="0">
                <a:solidFill>
                  <a:srgbClr val="000000"/>
                </a:solidFill>
                <a:latin typeface="Times New Roman"/>
              </a:rPr>
              <a:t> </a:t>
            </a:r>
            <a:r>
              <a:rPr lang="en-US" sz="3599" dirty="0" err="1">
                <a:solidFill>
                  <a:srgbClr val="000000"/>
                </a:solidFill>
                <a:latin typeface="Times New Roman"/>
              </a:rPr>
              <a:t>số</a:t>
            </a:r>
            <a:r>
              <a:rPr lang="en-US" sz="3599" dirty="0">
                <a:solidFill>
                  <a:srgbClr val="000000"/>
                </a:solidFill>
                <a:latin typeface="Times New Roman"/>
              </a:rPr>
              <a:t> </a:t>
            </a:r>
            <a:r>
              <a:rPr lang="en-US" sz="3599" dirty="0" err="1">
                <a:solidFill>
                  <a:srgbClr val="000000"/>
                </a:solidFill>
                <a:latin typeface="Times New Roman"/>
              </a:rPr>
              <a:t>đường</a:t>
            </a:r>
            <a:r>
              <a:rPr lang="en-US" sz="3599" dirty="0">
                <a:solidFill>
                  <a:srgbClr val="000000"/>
                </a:solidFill>
                <a:latin typeface="Times New Roman"/>
              </a:rPr>
              <a:t> </a:t>
            </a:r>
            <a:r>
              <a:rPr lang="en-US" sz="3599" dirty="0" err="1">
                <a:solidFill>
                  <a:srgbClr val="000000"/>
                </a:solidFill>
                <a:latin typeface="Times New Roman"/>
              </a:rPr>
              <a:t>thực</a:t>
            </a:r>
            <a:r>
              <a:rPr lang="en-US" sz="3599" dirty="0">
                <a:solidFill>
                  <a:srgbClr val="000000"/>
                </a:solidFill>
                <a:latin typeface="Times New Roman"/>
              </a:rPr>
              <a:t> </a:t>
            </a:r>
            <a:r>
              <a:rPr lang="vi-VN" sz="3599" dirty="0">
                <a:solidFill>
                  <a:srgbClr val="000000"/>
                </a:solidFill>
                <a:latin typeface="Times New Roman"/>
              </a:rPr>
              <a:t>thi </a:t>
            </a:r>
            <a:r>
              <a:rPr lang="en-US" sz="3599" dirty="0" err="1">
                <a:solidFill>
                  <a:srgbClr val="000000"/>
                </a:solidFill>
                <a:latin typeface="Times New Roman"/>
              </a:rPr>
              <a:t>cơ</a:t>
            </a:r>
            <a:r>
              <a:rPr lang="en-US" sz="3599" dirty="0">
                <a:solidFill>
                  <a:srgbClr val="000000"/>
                </a:solidFill>
                <a:latin typeface="Times New Roman"/>
              </a:rPr>
              <a:t> </a:t>
            </a:r>
            <a:r>
              <a:rPr lang="en-US" sz="3599" dirty="0" err="1">
                <a:solidFill>
                  <a:srgbClr val="000000"/>
                </a:solidFill>
                <a:latin typeface="Times New Roman"/>
              </a:rPr>
              <a:t>bản</a:t>
            </a:r>
            <a:r>
              <a:rPr lang="en-US" sz="3599" dirty="0">
                <a:solidFill>
                  <a:srgbClr val="000000"/>
                </a:solidFill>
                <a:latin typeface="Times New Roman"/>
              </a:rPr>
              <a:t> </a:t>
            </a:r>
            <a:r>
              <a:rPr lang="en-US" sz="3599" dirty="0" err="1">
                <a:solidFill>
                  <a:srgbClr val="000000"/>
                </a:solidFill>
                <a:latin typeface="Times New Roman"/>
              </a:rPr>
              <a:t>độc</a:t>
            </a:r>
            <a:r>
              <a:rPr lang="en-US" sz="3599" dirty="0">
                <a:solidFill>
                  <a:srgbClr val="000000"/>
                </a:solidFill>
                <a:latin typeface="Times New Roman"/>
              </a:rPr>
              <a:t> </a:t>
            </a:r>
            <a:r>
              <a:rPr lang="en-US" sz="3599" dirty="0" err="1">
                <a:solidFill>
                  <a:srgbClr val="000000"/>
                </a:solidFill>
                <a:latin typeface="Times New Roman"/>
              </a:rPr>
              <a:t>lập</a:t>
            </a:r>
            <a:r>
              <a:rPr lang="en-US" sz="3599" dirty="0">
                <a:solidFill>
                  <a:srgbClr val="000000"/>
                </a:solidFill>
                <a:latin typeface="Times New Roman"/>
              </a:rPr>
              <a:t> </a:t>
            </a:r>
            <a:r>
              <a:rPr lang="vi-VN" sz="3599" dirty="0">
                <a:solidFill>
                  <a:srgbClr val="000000"/>
                </a:solidFill>
                <a:latin typeface="Times New Roman"/>
              </a:rPr>
              <a:t>nhau(độ phức tạp của chu trình)</a:t>
            </a:r>
            <a:r>
              <a:rPr lang="en-US" sz="3599" dirty="0">
                <a:solidFill>
                  <a:srgbClr val="000000"/>
                </a:solidFill>
                <a:latin typeface="Times New Roman"/>
              </a:rPr>
              <a:t> </a:t>
            </a:r>
            <a:r>
              <a:rPr lang="en-US" sz="3599" dirty="0" err="1">
                <a:solidFill>
                  <a:srgbClr val="000000"/>
                </a:solidFill>
                <a:latin typeface="Times New Roman"/>
              </a:rPr>
              <a:t>được</a:t>
            </a:r>
            <a:r>
              <a:rPr lang="en-US" sz="3599" dirty="0">
                <a:solidFill>
                  <a:srgbClr val="000000"/>
                </a:solidFill>
                <a:latin typeface="Times New Roman"/>
              </a:rPr>
              <a:t> </a:t>
            </a:r>
            <a:r>
              <a:rPr lang="en-US" sz="3599" dirty="0" err="1">
                <a:solidFill>
                  <a:srgbClr val="000000"/>
                </a:solidFill>
                <a:latin typeface="Times New Roman"/>
              </a:rPr>
              <a:t>tính</a:t>
            </a:r>
            <a:r>
              <a:rPr lang="en-US" sz="3599" dirty="0">
                <a:solidFill>
                  <a:srgbClr val="000000"/>
                </a:solidFill>
                <a:latin typeface="Times New Roman"/>
              </a:rPr>
              <a:t> </a:t>
            </a:r>
            <a:r>
              <a:rPr lang="en-US" sz="3599" dirty="0" err="1">
                <a:solidFill>
                  <a:srgbClr val="000000"/>
                </a:solidFill>
                <a:latin typeface="Times New Roman"/>
              </a:rPr>
              <a:t>bằng</a:t>
            </a:r>
            <a:endParaRPr lang="en-US" sz="3599" dirty="0">
              <a:solidFill>
                <a:srgbClr val="000000"/>
              </a:solidFill>
              <a:latin typeface="Times New Roman"/>
            </a:endParaRPr>
          </a:p>
        </p:txBody>
      </p:sp>
      <p:sp>
        <p:nvSpPr>
          <p:cNvPr id="6" name="TextBox 6"/>
          <p:cNvSpPr txBox="1"/>
          <p:nvPr/>
        </p:nvSpPr>
        <p:spPr>
          <a:xfrm>
            <a:off x="1188363" y="7155918"/>
            <a:ext cx="11748254" cy="1230273"/>
          </a:xfrm>
          <a:prstGeom prst="rect">
            <a:avLst/>
          </a:prstGeom>
        </p:spPr>
        <p:txBody>
          <a:bodyPr lIns="0" tIns="0" rIns="0" bIns="0" rtlCol="0" anchor="t">
            <a:spAutoFit/>
          </a:bodyPr>
          <a:lstStyle/>
          <a:p>
            <a:pPr marL="777238" lvl="1" indent="-388619" algn="l">
              <a:lnSpc>
                <a:spcPts val="5039"/>
              </a:lnSpc>
              <a:buFont typeface="Arial"/>
              <a:buChar char="•"/>
            </a:pPr>
            <a:r>
              <a:rPr lang="en-US" sz="3599" dirty="0">
                <a:solidFill>
                  <a:srgbClr val="000000"/>
                </a:solidFill>
                <a:latin typeface="Times New Roman"/>
              </a:rPr>
              <a:t>V = P + 1; </a:t>
            </a:r>
            <a:r>
              <a:rPr lang="en-US" sz="3599" dirty="0" err="1">
                <a:solidFill>
                  <a:srgbClr val="000000"/>
                </a:solidFill>
                <a:latin typeface="Times New Roman"/>
              </a:rPr>
              <a:t>trong</a:t>
            </a:r>
            <a:r>
              <a:rPr lang="en-US" sz="3599" dirty="0">
                <a:solidFill>
                  <a:srgbClr val="000000"/>
                </a:solidFill>
                <a:latin typeface="Times New Roman"/>
              </a:rPr>
              <a:t> </a:t>
            </a:r>
            <a:r>
              <a:rPr lang="en-US" sz="3599" dirty="0" err="1">
                <a:solidFill>
                  <a:srgbClr val="000000"/>
                </a:solidFill>
                <a:latin typeface="Times New Roman"/>
              </a:rPr>
              <a:t>đó</a:t>
            </a:r>
            <a:r>
              <a:rPr lang="en-US" sz="3599" dirty="0">
                <a:solidFill>
                  <a:srgbClr val="000000"/>
                </a:solidFill>
                <a:latin typeface="Times New Roman"/>
              </a:rPr>
              <a:t> P </a:t>
            </a:r>
            <a:r>
              <a:rPr lang="en-US" sz="3599" dirty="0" err="1">
                <a:solidFill>
                  <a:srgbClr val="000000"/>
                </a:solidFill>
                <a:latin typeface="Times New Roman"/>
              </a:rPr>
              <a:t>là</a:t>
            </a:r>
            <a:r>
              <a:rPr lang="en-US" sz="3599" dirty="0">
                <a:solidFill>
                  <a:srgbClr val="000000"/>
                </a:solidFill>
                <a:latin typeface="Times New Roman"/>
              </a:rPr>
              <a:t> </a:t>
            </a:r>
            <a:r>
              <a:rPr lang="en-US" sz="3599" dirty="0" err="1">
                <a:solidFill>
                  <a:srgbClr val="000000"/>
                </a:solidFill>
                <a:latin typeface="Times New Roman"/>
              </a:rPr>
              <a:t>số</a:t>
            </a:r>
            <a:r>
              <a:rPr lang="en-US" sz="3599" dirty="0">
                <a:solidFill>
                  <a:srgbClr val="000000"/>
                </a:solidFill>
                <a:latin typeface="Times New Roman"/>
              </a:rPr>
              <a:t> node </a:t>
            </a:r>
            <a:r>
              <a:rPr lang="en-US" sz="3599" dirty="0" err="1">
                <a:solidFill>
                  <a:srgbClr val="000000"/>
                </a:solidFill>
                <a:latin typeface="Times New Roman"/>
              </a:rPr>
              <a:t>phân</a:t>
            </a:r>
            <a:r>
              <a:rPr lang="en-US" sz="3599" dirty="0">
                <a:solidFill>
                  <a:srgbClr val="000000"/>
                </a:solidFill>
                <a:latin typeface="Times New Roman"/>
              </a:rPr>
              <a:t> </a:t>
            </a:r>
            <a:r>
              <a:rPr lang="en-US" sz="3599" dirty="0" err="1">
                <a:solidFill>
                  <a:srgbClr val="000000"/>
                </a:solidFill>
                <a:latin typeface="Times New Roman"/>
              </a:rPr>
              <a:t>nhánh</a:t>
            </a:r>
            <a:r>
              <a:rPr lang="en-US" sz="3599" dirty="0">
                <a:solidFill>
                  <a:srgbClr val="000000"/>
                </a:solidFill>
                <a:latin typeface="Times New Roman"/>
              </a:rPr>
              <a:t> (predicate)</a:t>
            </a:r>
            <a:endParaRPr lang="vi-VN" sz="3599" dirty="0">
              <a:solidFill>
                <a:srgbClr val="000000"/>
              </a:solidFill>
              <a:latin typeface="Times New Roman"/>
            </a:endParaRPr>
          </a:p>
          <a:p>
            <a:pPr marL="777238" lvl="1" indent="-388619" algn="l">
              <a:lnSpc>
                <a:spcPts val="5039"/>
              </a:lnSpc>
              <a:buFont typeface="Arial"/>
              <a:buChar char="•"/>
            </a:pPr>
            <a:r>
              <a:rPr lang="vi-VN" sz="3599" dirty="0">
                <a:solidFill>
                  <a:srgbClr val="000000"/>
                </a:solidFill>
                <a:latin typeface="Times New Roman"/>
              </a:rPr>
              <a:t>V = E – N + 2; trong đó E là số cung, N là số nút</a:t>
            </a:r>
          </a:p>
        </p:txBody>
      </p:sp>
      <p:sp>
        <p:nvSpPr>
          <p:cNvPr id="7" name="TextBox 7"/>
          <p:cNvSpPr txBox="1"/>
          <p:nvPr/>
        </p:nvSpPr>
        <p:spPr>
          <a:xfrm>
            <a:off x="1188363" y="1615135"/>
            <a:ext cx="11994237" cy="836191"/>
          </a:xfrm>
          <a:prstGeom prst="rect">
            <a:avLst/>
          </a:prstGeom>
        </p:spPr>
        <p:txBody>
          <a:bodyPr wrap="square" lIns="0" tIns="0" rIns="0" bIns="0" rtlCol="0" anchor="t">
            <a:spAutoFit/>
          </a:bodyPr>
          <a:lstStyle/>
          <a:p>
            <a:pPr algn="ctr">
              <a:lnSpc>
                <a:spcPts val="7139"/>
              </a:lnSpc>
            </a:pPr>
            <a:r>
              <a:rPr lang="vi-VN" sz="4400" dirty="0">
                <a:solidFill>
                  <a:srgbClr val="000000"/>
                </a:solidFill>
                <a:latin typeface="Times New Roman Bold"/>
              </a:rPr>
              <a:t>4. </a:t>
            </a:r>
            <a:r>
              <a:rPr lang="en-US" sz="4400" dirty="0" err="1">
                <a:solidFill>
                  <a:srgbClr val="000000"/>
                </a:solidFill>
                <a:latin typeface="Times New Roman Bold"/>
              </a:rPr>
              <a:t>Liệt</a:t>
            </a:r>
            <a:r>
              <a:rPr lang="en-US" sz="4400" dirty="0">
                <a:solidFill>
                  <a:srgbClr val="000000"/>
                </a:solidFill>
                <a:latin typeface="Times New Roman Bold"/>
              </a:rPr>
              <a:t> </a:t>
            </a:r>
            <a:r>
              <a:rPr lang="en-US" sz="4400" dirty="0" err="1">
                <a:solidFill>
                  <a:srgbClr val="000000"/>
                </a:solidFill>
                <a:latin typeface="Times New Roman Bold"/>
              </a:rPr>
              <a:t>kê</a:t>
            </a:r>
            <a:r>
              <a:rPr lang="en-US" sz="4400" dirty="0">
                <a:solidFill>
                  <a:srgbClr val="000000"/>
                </a:solidFill>
                <a:latin typeface="Times New Roman Bold"/>
              </a:rPr>
              <a:t> </a:t>
            </a:r>
            <a:r>
              <a:rPr lang="en-US" sz="4400" dirty="0" err="1">
                <a:solidFill>
                  <a:srgbClr val="000000"/>
                </a:solidFill>
                <a:latin typeface="Times New Roman Bold"/>
              </a:rPr>
              <a:t>các</a:t>
            </a:r>
            <a:r>
              <a:rPr lang="en-US" sz="4400" dirty="0">
                <a:solidFill>
                  <a:srgbClr val="000000"/>
                </a:solidFill>
                <a:latin typeface="Times New Roman Bold"/>
              </a:rPr>
              <a:t> </a:t>
            </a:r>
            <a:r>
              <a:rPr lang="en-US" sz="4400" dirty="0" err="1">
                <a:solidFill>
                  <a:srgbClr val="000000"/>
                </a:solidFill>
                <a:latin typeface="Times New Roman Bold"/>
              </a:rPr>
              <a:t>đường</a:t>
            </a:r>
            <a:r>
              <a:rPr lang="en-US" sz="4400" dirty="0">
                <a:solidFill>
                  <a:srgbClr val="000000"/>
                </a:solidFill>
                <a:latin typeface="Times New Roman Bold"/>
              </a:rPr>
              <a:t> </a:t>
            </a:r>
            <a:r>
              <a:rPr lang="en-US" sz="4400" dirty="0" err="1">
                <a:solidFill>
                  <a:srgbClr val="000000"/>
                </a:solidFill>
                <a:latin typeface="Times New Roman Bold"/>
              </a:rPr>
              <a:t>độc</a:t>
            </a:r>
            <a:r>
              <a:rPr lang="en-US" sz="4400" dirty="0">
                <a:solidFill>
                  <a:srgbClr val="000000"/>
                </a:solidFill>
                <a:latin typeface="Times New Roman Bold"/>
              </a:rPr>
              <a:t> </a:t>
            </a:r>
            <a:r>
              <a:rPr lang="en-US" sz="4400" dirty="0" err="1">
                <a:solidFill>
                  <a:srgbClr val="000000"/>
                </a:solidFill>
                <a:latin typeface="Times New Roman Bold"/>
              </a:rPr>
              <a:t>lập</a:t>
            </a:r>
            <a:r>
              <a:rPr lang="en-US" sz="4400" dirty="0">
                <a:solidFill>
                  <a:srgbClr val="000000"/>
                </a:solidFill>
                <a:latin typeface="Times New Roman Bold"/>
              </a:rPr>
              <a:t> </a:t>
            </a:r>
            <a:r>
              <a:rPr lang="en-US" sz="4400" dirty="0" err="1">
                <a:solidFill>
                  <a:srgbClr val="000000"/>
                </a:solidFill>
                <a:latin typeface="Times New Roman Bold"/>
              </a:rPr>
              <a:t>cơ</a:t>
            </a:r>
            <a:r>
              <a:rPr lang="en-US" sz="4400" dirty="0">
                <a:solidFill>
                  <a:srgbClr val="000000"/>
                </a:solidFill>
                <a:latin typeface="Times New Roman Bold"/>
              </a:rPr>
              <a:t> </a:t>
            </a:r>
            <a:r>
              <a:rPr lang="en-US" sz="4400" dirty="0" err="1">
                <a:solidFill>
                  <a:srgbClr val="000000"/>
                </a:solidFill>
                <a:latin typeface="Times New Roman Bold"/>
              </a:rPr>
              <a:t>bản</a:t>
            </a:r>
            <a:endParaRPr lang="en-US" sz="4400" dirty="0">
              <a:solidFill>
                <a:srgbClr val="000000"/>
              </a:solidFill>
              <a:latin typeface="Times New Roman Bold"/>
            </a:endParaRPr>
          </a:p>
        </p:txBody>
      </p:sp>
      <p:sp>
        <p:nvSpPr>
          <p:cNvPr id="11" name="TextBox 4">
            <a:extLst>
              <a:ext uri="{FF2B5EF4-FFF2-40B4-BE49-F238E27FC236}">
                <a16:creationId xmlns:a16="http://schemas.microsoft.com/office/drawing/2014/main" id="{7970193B-E595-4792-8208-543980BC45B6}"/>
              </a:ext>
            </a:extLst>
          </p:cNvPr>
          <p:cNvSpPr txBox="1"/>
          <p:nvPr/>
        </p:nvSpPr>
        <p:spPr>
          <a:xfrm>
            <a:off x="914400" y="386419"/>
            <a:ext cx="10376931" cy="776046"/>
          </a:xfrm>
          <a:prstGeom prst="rect">
            <a:avLst/>
          </a:prstGeom>
        </p:spPr>
        <p:txBody>
          <a:bodyPr wrap="square" lIns="0" tIns="0" rIns="0" bIns="0" rtlCol="0" anchor="t">
            <a:spAutoFit/>
          </a:bodyPr>
          <a:lstStyle/>
          <a:p>
            <a:pPr algn="ctr">
              <a:lnSpc>
                <a:spcPts val="6580"/>
              </a:lnSpc>
            </a:pPr>
            <a:r>
              <a:rPr lang="vi-VN" sz="4700" dirty="0">
                <a:solidFill>
                  <a:schemeClr val="bg1"/>
                </a:solidFill>
                <a:latin typeface="Times New Roman Bold"/>
              </a:rPr>
              <a:t>II: </a:t>
            </a:r>
            <a:r>
              <a:rPr lang="en-US" sz="4700" dirty="0" err="1">
                <a:solidFill>
                  <a:schemeClr val="bg1"/>
                </a:solidFill>
                <a:latin typeface="Times New Roman Bold"/>
              </a:rPr>
              <a:t>Kiểm</a:t>
            </a:r>
            <a:r>
              <a:rPr lang="en-US" sz="4700" dirty="0">
                <a:solidFill>
                  <a:schemeClr val="bg1"/>
                </a:solidFill>
                <a:latin typeface="Times New Roman Bold"/>
              </a:rPr>
              <a:t> </a:t>
            </a:r>
            <a:r>
              <a:rPr lang="en-US" sz="4700" dirty="0" err="1">
                <a:solidFill>
                  <a:schemeClr val="bg1"/>
                </a:solidFill>
                <a:latin typeface="Times New Roman Bold"/>
              </a:rPr>
              <a:t>thử</a:t>
            </a:r>
            <a:r>
              <a:rPr lang="en-US" sz="4700" dirty="0">
                <a:solidFill>
                  <a:schemeClr val="bg1"/>
                </a:solidFill>
                <a:latin typeface="Times New Roman Bold"/>
              </a:rPr>
              <a:t> </a:t>
            </a:r>
            <a:r>
              <a:rPr lang="en-US" sz="4700" dirty="0" err="1">
                <a:solidFill>
                  <a:schemeClr val="bg1"/>
                </a:solidFill>
                <a:latin typeface="Times New Roman Bold"/>
              </a:rPr>
              <a:t>phần</a:t>
            </a:r>
            <a:r>
              <a:rPr lang="en-US" sz="4700" dirty="0">
                <a:solidFill>
                  <a:schemeClr val="bg1"/>
                </a:solidFill>
                <a:latin typeface="Times New Roman Bold"/>
              </a:rPr>
              <a:t> </a:t>
            </a:r>
            <a:r>
              <a:rPr lang="en-US" sz="4700" dirty="0" err="1">
                <a:solidFill>
                  <a:schemeClr val="bg1"/>
                </a:solidFill>
                <a:latin typeface="Times New Roman Bold"/>
              </a:rPr>
              <a:t>mềm</a:t>
            </a:r>
            <a:r>
              <a:rPr lang="en-US" sz="4700" dirty="0">
                <a:solidFill>
                  <a:schemeClr val="bg1"/>
                </a:solidFill>
                <a:latin typeface="Times New Roman Bold"/>
              </a:rPr>
              <a:t> - </a:t>
            </a:r>
            <a:r>
              <a:rPr lang="vi-VN" sz="4700" dirty="0">
                <a:solidFill>
                  <a:schemeClr val="bg1"/>
                </a:solidFill>
                <a:latin typeface="Times New Roman Bold"/>
              </a:rPr>
              <a:t>T</a:t>
            </a:r>
            <a:r>
              <a:rPr lang="en-US" sz="4700" dirty="0" err="1">
                <a:solidFill>
                  <a:schemeClr val="bg1"/>
                </a:solidFill>
                <a:latin typeface="Times New Roman Bold"/>
              </a:rPr>
              <a:t>est</a:t>
            </a:r>
            <a:r>
              <a:rPr lang="en-US" sz="4700" dirty="0">
                <a:solidFill>
                  <a:schemeClr val="bg1"/>
                </a:solidFill>
                <a:latin typeface="Times New Roman Bold"/>
              </a:rPr>
              <a:t> </a:t>
            </a:r>
            <a:r>
              <a:rPr lang="vi-VN" sz="4700" dirty="0">
                <a:solidFill>
                  <a:schemeClr val="bg1"/>
                </a:solidFill>
                <a:latin typeface="Times New Roman Bold"/>
              </a:rPr>
              <a:t>C</a:t>
            </a:r>
            <a:r>
              <a:rPr lang="en-US" sz="4700" dirty="0" err="1">
                <a:solidFill>
                  <a:schemeClr val="bg1"/>
                </a:solidFill>
                <a:latin typeface="Times New Roman Bold"/>
              </a:rPr>
              <a:t>ase</a:t>
            </a:r>
            <a:r>
              <a:rPr lang="en-US" sz="4700" dirty="0">
                <a:solidFill>
                  <a:schemeClr val="bg1"/>
                </a:solidFill>
                <a:latin typeface="Times New Roman Bold"/>
              </a:rPr>
              <a:t>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0"/>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3"/>
            <a:stretch>
              <a:fillRect t="-10078" b="-10078"/>
            </a:stretch>
          </a:blipFill>
        </p:spPr>
      </p:sp>
      <p:sp>
        <p:nvSpPr>
          <p:cNvPr id="7" name="TextBox 7"/>
          <p:cNvSpPr txBox="1"/>
          <p:nvPr/>
        </p:nvSpPr>
        <p:spPr>
          <a:xfrm>
            <a:off x="1188363" y="1615135"/>
            <a:ext cx="11994237" cy="836191"/>
          </a:xfrm>
          <a:prstGeom prst="rect">
            <a:avLst/>
          </a:prstGeom>
        </p:spPr>
        <p:txBody>
          <a:bodyPr wrap="square" lIns="0" tIns="0" rIns="0" bIns="0" rtlCol="0" anchor="t">
            <a:spAutoFit/>
          </a:bodyPr>
          <a:lstStyle/>
          <a:p>
            <a:pPr algn="ctr">
              <a:lnSpc>
                <a:spcPts val="7139"/>
              </a:lnSpc>
            </a:pPr>
            <a:r>
              <a:rPr lang="vi-VN" sz="4400" dirty="0">
                <a:solidFill>
                  <a:srgbClr val="000000"/>
                </a:solidFill>
                <a:latin typeface="Times New Roman Bold"/>
              </a:rPr>
              <a:t>4. </a:t>
            </a:r>
            <a:r>
              <a:rPr lang="en-US" sz="4400" dirty="0" err="1">
                <a:solidFill>
                  <a:srgbClr val="000000"/>
                </a:solidFill>
                <a:latin typeface="Times New Roman Bold"/>
              </a:rPr>
              <a:t>Liệt</a:t>
            </a:r>
            <a:r>
              <a:rPr lang="en-US" sz="4400" dirty="0">
                <a:solidFill>
                  <a:srgbClr val="000000"/>
                </a:solidFill>
                <a:latin typeface="Times New Roman Bold"/>
              </a:rPr>
              <a:t> </a:t>
            </a:r>
            <a:r>
              <a:rPr lang="en-US" sz="4400" dirty="0" err="1">
                <a:solidFill>
                  <a:srgbClr val="000000"/>
                </a:solidFill>
                <a:latin typeface="Times New Roman Bold"/>
              </a:rPr>
              <a:t>kê</a:t>
            </a:r>
            <a:r>
              <a:rPr lang="en-US" sz="4400" dirty="0">
                <a:solidFill>
                  <a:srgbClr val="000000"/>
                </a:solidFill>
                <a:latin typeface="Times New Roman Bold"/>
              </a:rPr>
              <a:t> </a:t>
            </a:r>
            <a:r>
              <a:rPr lang="en-US" sz="4400" dirty="0" err="1">
                <a:solidFill>
                  <a:srgbClr val="000000"/>
                </a:solidFill>
                <a:latin typeface="Times New Roman Bold"/>
              </a:rPr>
              <a:t>các</a:t>
            </a:r>
            <a:r>
              <a:rPr lang="en-US" sz="4400" dirty="0">
                <a:solidFill>
                  <a:srgbClr val="000000"/>
                </a:solidFill>
                <a:latin typeface="Times New Roman Bold"/>
              </a:rPr>
              <a:t> </a:t>
            </a:r>
            <a:r>
              <a:rPr lang="en-US" sz="4400" dirty="0" err="1">
                <a:solidFill>
                  <a:srgbClr val="000000"/>
                </a:solidFill>
                <a:latin typeface="Times New Roman Bold"/>
              </a:rPr>
              <a:t>đường</a:t>
            </a:r>
            <a:r>
              <a:rPr lang="en-US" sz="4400" dirty="0">
                <a:solidFill>
                  <a:srgbClr val="000000"/>
                </a:solidFill>
                <a:latin typeface="Times New Roman Bold"/>
              </a:rPr>
              <a:t> </a:t>
            </a:r>
            <a:r>
              <a:rPr lang="en-US" sz="4400" dirty="0" err="1">
                <a:solidFill>
                  <a:srgbClr val="000000"/>
                </a:solidFill>
                <a:latin typeface="Times New Roman Bold"/>
              </a:rPr>
              <a:t>độc</a:t>
            </a:r>
            <a:r>
              <a:rPr lang="en-US" sz="4400" dirty="0">
                <a:solidFill>
                  <a:srgbClr val="000000"/>
                </a:solidFill>
                <a:latin typeface="Times New Roman Bold"/>
              </a:rPr>
              <a:t> </a:t>
            </a:r>
            <a:r>
              <a:rPr lang="en-US" sz="4400" dirty="0" err="1">
                <a:solidFill>
                  <a:srgbClr val="000000"/>
                </a:solidFill>
                <a:latin typeface="Times New Roman Bold"/>
              </a:rPr>
              <a:t>lập</a:t>
            </a:r>
            <a:r>
              <a:rPr lang="en-US" sz="4400" dirty="0">
                <a:solidFill>
                  <a:srgbClr val="000000"/>
                </a:solidFill>
                <a:latin typeface="Times New Roman Bold"/>
              </a:rPr>
              <a:t> </a:t>
            </a:r>
            <a:r>
              <a:rPr lang="en-US" sz="4400" dirty="0" err="1">
                <a:solidFill>
                  <a:srgbClr val="000000"/>
                </a:solidFill>
                <a:latin typeface="Times New Roman Bold"/>
              </a:rPr>
              <a:t>cơ</a:t>
            </a:r>
            <a:r>
              <a:rPr lang="en-US" sz="4400" dirty="0">
                <a:solidFill>
                  <a:srgbClr val="000000"/>
                </a:solidFill>
                <a:latin typeface="Times New Roman Bold"/>
              </a:rPr>
              <a:t> </a:t>
            </a:r>
            <a:r>
              <a:rPr lang="en-US" sz="4400" dirty="0" err="1">
                <a:solidFill>
                  <a:srgbClr val="000000"/>
                </a:solidFill>
                <a:latin typeface="Times New Roman Bold"/>
              </a:rPr>
              <a:t>bản</a:t>
            </a:r>
            <a:endParaRPr lang="en-US" sz="4400" dirty="0">
              <a:solidFill>
                <a:srgbClr val="000000"/>
              </a:solidFill>
              <a:latin typeface="Times New Roman Bold"/>
            </a:endParaRPr>
          </a:p>
        </p:txBody>
      </p:sp>
      <p:sp>
        <p:nvSpPr>
          <p:cNvPr id="11" name="TextBox 4">
            <a:extLst>
              <a:ext uri="{FF2B5EF4-FFF2-40B4-BE49-F238E27FC236}">
                <a16:creationId xmlns:a16="http://schemas.microsoft.com/office/drawing/2014/main" id="{7970193B-E595-4792-8208-543980BC45B6}"/>
              </a:ext>
            </a:extLst>
          </p:cNvPr>
          <p:cNvSpPr txBox="1"/>
          <p:nvPr/>
        </p:nvSpPr>
        <p:spPr>
          <a:xfrm>
            <a:off x="914400" y="386419"/>
            <a:ext cx="10376931" cy="776046"/>
          </a:xfrm>
          <a:prstGeom prst="rect">
            <a:avLst/>
          </a:prstGeom>
        </p:spPr>
        <p:txBody>
          <a:bodyPr wrap="square" lIns="0" tIns="0" rIns="0" bIns="0" rtlCol="0" anchor="t">
            <a:spAutoFit/>
          </a:bodyPr>
          <a:lstStyle/>
          <a:p>
            <a:pPr algn="ctr">
              <a:lnSpc>
                <a:spcPts val="6580"/>
              </a:lnSpc>
            </a:pPr>
            <a:r>
              <a:rPr lang="vi-VN" sz="4700" dirty="0">
                <a:solidFill>
                  <a:schemeClr val="bg1"/>
                </a:solidFill>
                <a:latin typeface="Times New Roman Bold"/>
              </a:rPr>
              <a:t>II: </a:t>
            </a:r>
            <a:r>
              <a:rPr lang="en-US" sz="4700" dirty="0" err="1">
                <a:solidFill>
                  <a:schemeClr val="bg1"/>
                </a:solidFill>
                <a:latin typeface="Times New Roman Bold"/>
              </a:rPr>
              <a:t>Kiểm</a:t>
            </a:r>
            <a:r>
              <a:rPr lang="en-US" sz="4700" dirty="0">
                <a:solidFill>
                  <a:schemeClr val="bg1"/>
                </a:solidFill>
                <a:latin typeface="Times New Roman Bold"/>
              </a:rPr>
              <a:t> </a:t>
            </a:r>
            <a:r>
              <a:rPr lang="en-US" sz="4700" dirty="0" err="1">
                <a:solidFill>
                  <a:schemeClr val="bg1"/>
                </a:solidFill>
                <a:latin typeface="Times New Roman Bold"/>
              </a:rPr>
              <a:t>thử</a:t>
            </a:r>
            <a:r>
              <a:rPr lang="en-US" sz="4700" dirty="0">
                <a:solidFill>
                  <a:schemeClr val="bg1"/>
                </a:solidFill>
                <a:latin typeface="Times New Roman Bold"/>
              </a:rPr>
              <a:t> </a:t>
            </a:r>
            <a:r>
              <a:rPr lang="en-US" sz="4700" dirty="0" err="1">
                <a:solidFill>
                  <a:schemeClr val="bg1"/>
                </a:solidFill>
                <a:latin typeface="Times New Roman Bold"/>
              </a:rPr>
              <a:t>phần</a:t>
            </a:r>
            <a:r>
              <a:rPr lang="en-US" sz="4700" dirty="0">
                <a:solidFill>
                  <a:schemeClr val="bg1"/>
                </a:solidFill>
                <a:latin typeface="Times New Roman Bold"/>
              </a:rPr>
              <a:t> </a:t>
            </a:r>
            <a:r>
              <a:rPr lang="en-US" sz="4700" dirty="0" err="1">
                <a:solidFill>
                  <a:schemeClr val="bg1"/>
                </a:solidFill>
                <a:latin typeface="Times New Roman Bold"/>
              </a:rPr>
              <a:t>mềm</a:t>
            </a:r>
            <a:r>
              <a:rPr lang="en-US" sz="4700" dirty="0">
                <a:solidFill>
                  <a:schemeClr val="bg1"/>
                </a:solidFill>
                <a:latin typeface="Times New Roman Bold"/>
              </a:rPr>
              <a:t> - </a:t>
            </a:r>
            <a:r>
              <a:rPr lang="vi-VN" sz="4700" dirty="0">
                <a:solidFill>
                  <a:schemeClr val="bg1"/>
                </a:solidFill>
                <a:latin typeface="Times New Roman Bold"/>
              </a:rPr>
              <a:t>T</a:t>
            </a:r>
            <a:r>
              <a:rPr lang="en-US" sz="4700" dirty="0" err="1">
                <a:solidFill>
                  <a:schemeClr val="bg1"/>
                </a:solidFill>
                <a:latin typeface="Times New Roman Bold"/>
              </a:rPr>
              <a:t>est</a:t>
            </a:r>
            <a:r>
              <a:rPr lang="en-US" sz="4700" dirty="0">
                <a:solidFill>
                  <a:schemeClr val="bg1"/>
                </a:solidFill>
                <a:latin typeface="Times New Roman Bold"/>
              </a:rPr>
              <a:t> </a:t>
            </a:r>
            <a:r>
              <a:rPr lang="vi-VN" sz="4700" dirty="0">
                <a:solidFill>
                  <a:schemeClr val="bg1"/>
                </a:solidFill>
                <a:latin typeface="Times New Roman Bold"/>
              </a:rPr>
              <a:t>C</a:t>
            </a:r>
            <a:r>
              <a:rPr lang="en-US" sz="4700" dirty="0" err="1">
                <a:solidFill>
                  <a:schemeClr val="bg1"/>
                </a:solidFill>
                <a:latin typeface="Times New Roman Bold"/>
              </a:rPr>
              <a:t>ase</a:t>
            </a:r>
            <a:r>
              <a:rPr lang="en-US" sz="4700" dirty="0">
                <a:solidFill>
                  <a:schemeClr val="bg1"/>
                </a:solidFill>
                <a:latin typeface="Times New Roman Bold"/>
              </a:rPr>
              <a:t> </a:t>
            </a:r>
          </a:p>
        </p:txBody>
      </p:sp>
      <p:pic>
        <p:nvPicPr>
          <p:cNvPr id="9" name="Picture 8">
            <a:extLst>
              <a:ext uri="{FF2B5EF4-FFF2-40B4-BE49-F238E27FC236}">
                <a16:creationId xmlns:a16="http://schemas.microsoft.com/office/drawing/2014/main" id="{13B1F542-A742-49C2-8715-539D42952E2E}"/>
              </a:ext>
            </a:extLst>
          </p:cNvPr>
          <p:cNvPicPr>
            <a:picLocks noChangeAspect="1"/>
          </p:cNvPicPr>
          <p:nvPr/>
        </p:nvPicPr>
        <p:blipFill>
          <a:blip r:embed="rId4"/>
          <a:stretch>
            <a:fillRect/>
          </a:stretch>
        </p:blipFill>
        <p:spPr>
          <a:xfrm>
            <a:off x="1188363" y="2903996"/>
            <a:ext cx="15956637" cy="6887703"/>
          </a:xfrm>
          <a:prstGeom prst="rect">
            <a:avLst/>
          </a:prstGeom>
        </p:spPr>
      </p:pic>
    </p:spTree>
    <p:extLst>
      <p:ext uri="{BB962C8B-B14F-4D97-AF65-F5344CB8AC3E}">
        <p14:creationId xmlns:p14="http://schemas.microsoft.com/office/powerpoint/2010/main" val="2469229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0"/>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3"/>
            <a:stretch>
              <a:fillRect t="-10078" b="-10078"/>
            </a:stretch>
          </a:blipFill>
        </p:spPr>
      </p:sp>
      <p:sp>
        <p:nvSpPr>
          <p:cNvPr id="4" name="Freeform 4"/>
          <p:cNvSpPr/>
          <p:nvPr/>
        </p:nvSpPr>
        <p:spPr>
          <a:xfrm>
            <a:off x="10936410" y="1605057"/>
            <a:ext cx="4682638" cy="7076885"/>
          </a:xfrm>
          <a:custGeom>
            <a:avLst/>
            <a:gdLst/>
            <a:ahLst/>
            <a:cxnLst/>
            <a:rect l="l" t="t" r="r" b="b"/>
            <a:pathLst>
              <a:path w="4682638" h="7076885">
                <a:moveTo>
                  <a:pt x="0" y="0"/>
                </a:moveTo>
                <a:lnTo>
                  <a:pt x="4682638" y="0"/>
                </a:lnTo>
                <a:lnTo>
                  <a:pt x="4682638" y="7076884"/>
                </a:lnTo>
                <a:lnTo>
                  <a:pt x="0" y="7076884"/>
                </a:lnTo>
                <a:lnTo>
                  <a:pt x="0" y="0"/>
                </a:lnTo>
                <a:close/>
              </a:path>
            </a:pathLst>
          </a:custGeom>
          <a:blipFill>
            <a:blip r:embed="rId4"/>
            <a:stretch>
              <a:fillRect l="-2113" r="-2113"/>
            </a:stretch>
          </a:blipFill>
        </p:spPr>
      </p:sp>
      <p:sp>
        <p:nvSpPr>
          <p:cNvPr id="6" name="TextBox 6"/>
          <p:cNvSpPr txBox="1"/>
          <p:nvPr/>
        </p:nvSpPr>
        <p:spPr>
          <a:xfrm>
            <a:off x="2382556" y="3017725"/>
            <a:ext cx="6033611" cy="689610"/>
          </a:xfrm>
          <a:prstGeom prst="rect">
            <a:avLst/>
          </a:prstGeom>
        </p:spPr>
        <p:txBody>
          <a:bodyPr lIns="0" tIns="0" rIns="0" bIns="0" rtlCol="0" anchor="t">
            <a:spAutoFit/>
          </a:bodyPr>
          <a:lstStyle/>
          <a:p>
            <a:pPr algn="ctr">
              <a:lnSpc>
                <a:spcPts val="5039"/>
              </a:lnSpc>
            </a:pPr>
            <a:r>
              <a:rPr lang="en-US" sz="3599">
                <a:solidFill>
                  <a:srgbClr val="000000"/>
                </a:solidFill>
                <a:latin typeface="Times New Roman"/>
              </a:rPr>
              <a:t>Tổng số đường : V = 3 + 1 = 4</a:t>
            </a:r>
          </a:p>
        </p:txBody>
      </p:sp>
      <p:sp>
        <p:nvSpPr>
          <p:cNvPr id="7" name="TextBox 7"/>
          <p:cNvSpPr txBox="1"/>
          <p:nvPr/>
        </p:nvSpPr>
        <p:spPr>
          <a:xfrm>
            <a:off x="2382556" y="3921965"/>
            <a:ext cx="5741551" cy="689610"/>
          </a:xfrm>
          <a:prstGeom prst="rect">
            <a:avLst/>
          </a:prstGeom>
        </p:spPr>
        <p:txBody>
          <a:bodyPr lIns="0" tIns="0" rIns="0" bIns="0" rtlCol="0" anchor="t">
            <a:spAutoFit/>
          </a:bodyPr>
          <a:lstStyle/>
          <a:p>
            <a:pPr algn="l">
              <a:lnSpc>
                <a:spcPts val="5039"/>
              </a:lnSpc>
            </a:pPr>
            <a:r>
              <a:rPr lang="en-US" sz="3599">
                <a:solidFill>
                  <a:srgbClr val="000000"/>
                </a:solidFill>
                <a:latin typeface="Times New Roman"/>
              </a:rPr>
              <a:t>Đường 1: 1-9</a:t>
            </a:r>
          </a:p>
        </p:txBody>
      </p:sp>
      <p:sp>
        <p:nvSpPr>
          <p:cNvPr id="8" name="TextBox 8"/>
          <p:cNvSpPr txBox="1"/>
          <p:nvPr/>
        </p:nvSpPr>
        <p:spPr>
          <a:xfrm>
            <a:off x="2382556" y="4711905"/>
            <a:ext cx="4236720" cy="689610"/>
          </a:xfrm>
          <a:prstGeom prst="rect">
            <a:avLst/>
          </a:prstGeom>
        </p:spPr>
        <p:txBody>
          <a:bodyPr lIns="0" tIns="0" rIns="0" bIns="0" rtlCol="0" anchor="t">
            <a:spAutoFit/>
          </a:bodyPr>
          <a:lstStyle/>
          <a:p>
            <a:pPr algn="ctr">
              <a:lnSpc>
                <a:spcPts val="5039"/>
              </a:lnSpc>
            </a:pPr>
            <a:r>
              <a:rPr lang="en-US" sz="3599" dirty="0" err="1">
                <a:solidFill>
                  <a:srgbClr val="000000"/>
                </a:solidFill>
                <a:latin typeface="Times New Roman"/>
              </a:rPr>
              <a:t>Đường</a:t>
            </a:r>
            <a:r>
              <a:rPr lang="en-US" sz="3599" dirty="0">
                <a:solidFill>
                  <a:srgbClr val="000000"/>
                </a:solidFill>
                <a:latin typeface="Times New Roman"/>
              </a:rPr>
              <a:t> 2: 1-2-3-8-1…</a:t>
            </a:r>
          </a:p>
        </p:txBody>
      </p:sp>
      <p:sp>
        <p:nvSpPr>
          <p:cNvPr id="9" name="TextBox 9"/>
          <p:cNvSpPr txBox="1"/>
          <p:nvPr/>
        </p:nvSpPr>
        <p:spPr>
          <a:xfrm>
            <a:off x="2192530" y="5598699"/>
            <a:ext cx="5352025" cy="689610"/>
          </a:xfrm>
          <a:prstGeom prst="rect">
            <a:avLst/>
          </a:prstGeom>
        </p:spPr>
        <p:txBody>
          <a:bodyPr lIns="0" tIns="0" rIns="0" bIns="0" rtlCol="0" anchor="t">
            <a:spAutoFit/>
          </a:bodyPr>
          <a:lstStyle/>
          <a:p>
            <a:pPr algn="ctr">
              <a:lnSpc>
                <a:spcPts val="5039"/>
              </a:lnSpc>
            </a:pPr>
            <a:r>
              <a:rPr lang="en-US" sz="3599">
                <a:solidFill>
                  <a:srgbClr val="000000"/>
                </a:solidFill>
                <a:latin typeface="Times New Roman"/>
              </a:rPr>
              <a:t>Đường 3: 1-2-4-5-7-8-1…</a:t>
            </a:r>
          </a:p>
        </p:txBody>
      </p:sp>
      <p:sp>
        <p:nvSpPr>
          <p:cNvPr id="10" name="TextBox 10"/>
          <p:cNvSpPr txBox="1"/>
          <p:nvPr/>
        </p:nvSpPr>
        <p:spPr>
          <a:xfrm>
            <a:off x="2412164" y="6488335"/>
            <a:ext cx="4912757" cy="689610"/>
          </a:xfrm>
          <a:prstGeom prst="rect">
            <a:avLst/>
          </a:prstGeom>
        </p:spPr>
        <p:txBody>
          <a:bodyPr lIns="0" tIns="0" rIns="0" bIns="0" rtlCol="0" anchor="t">
            <a:spAutoFit/>
          </a:bodyPr>
          <a:lstStyle/>
          <a:p>
            <a:pPr algn="ctr">
              <a:lnSpc>
                <a:spcPts val="5039"/>
              </a:lnSpc>
            </a:pPr>
            <a:r>
              <a:rPr lang="en-US" sz="3599">
                <a:solidFill>
                  <a:srgbClr val="000000"/>
                </a:solidFill>
                <a:latin typeface="Times New Roman"/>
              </a:rPr>
              <a:t>Đường 4: 1-2-4-6-7-8-1...</a:t>
            </a:r>
          </a:p>
        </p:txBody>
      </p:sp>
      <p:sp>
        <p:nvSpPr>
          <p:cNvPr id="11" name="TextBox 11"/>
          <p:cNvSpPr txBox="1"/>
          <p:nvPr/>
        </p:nvSpPr>
        <p:spPr>
          <a:xfrm>
            <a:off x="10722826" y="8485298"/>
            <a:ext cx="5109806" cy="647065"/>
          </a:xfrm>
          <a:prstGeom prst="rect">
            <a:avLst/>
          </a:prstGeom>
        </p:spPr>
        <p:txBody>
          <a:bodyPr lIns="0" tIns="0" rIns="0" bIns="0" rtlCol="0" anchor="t">
            <a:spAutoFit/>
          </a:bodyPr>
          <a:lstStyle/>
          <a:p>
            <a:pPr algn="ctr">
              <a:lnSpc>
                <a:spcPts val="4759"/>
              </a:lnSpc>
            </a:pPr>
            <a:r>
              <a:rPr lang="en-US" sz="3399" dirty="0" err="1">
                <a:solidFill>
                  <a:srgbClr val="000000"/>
                </a:solidFill>
                <a:latin typeface="Times New Roman Bold"/>
              </a:rPr>
              <a:t>Chương</a:t>
            </a:r>
            <a:r>
              <a:rPr lang="en-US" sz="3399" dirty="0">
                <a:solidFill>
                  <a:srgbClr val="000000"/>
                </a:solidFill>
                <a:latin typeface="Times New Roman Bold"/>
              </a:rPr>
              <a:t> </a:t>
            </a:r>
            <a:r>
              <a:rPr lang="en-US" sz="3399" dirty="0" err="1">
                <a:solidFill>
                  <a:srgbClr val="000000"/>
                </a:solidFill>
                <a:latin typeface="Times New Roman Bold"/>
              </a:rPr>
              <a:t>trình</a:t>
            </a:r>
            <a:r>
              <a:rPr lang="en-US" sz="3399" dirty="0">
                <a:solidFill>
                  <a:srgbClr val="000000"/>
                </a:solidFill>
                <a:latin typeface="Times New Roman Bold"/>
              </a:rPr>
              <a:t> DoSomething</a:t>
            </a:r>
          </a:p>
        </p:txBody>
      </p:sp>
      <p:sp>
        <p:nvSpPr>
          <p:cNvPr id="13" name="TextBox 7">
            <a:extLst>
              <a:ext uri="{FF2B5EF4-FFF2-40B4-BE49-F238E27FC236}">
                <a16:creationId xmlns:a16="http://schemas.microsoft.com/office/drawing/2014/main" id="{3526FF5D-6350-4F13-8208-42537B75552E}"/>
              </a:ext>
            </a:extLst>
          </p:cNvPr>
          <p:cNvSpPr txBox="1"/>
          <p:nvPr/>
        </p:nvSpPr>
        <p:spPr>
          <a:xfrm>
            <a:off x="1188363" y="1615135"/>
            <a:ext cx="11994237" cy="836191"/>
          </a:xfrm>
          <a:prstGeom prst="rect">
            <a:avLst/>
          </a:prstGeom>
        </p:spPr>
        <p:txBody>
          <a:bodyPr wrap="square" lIns="0" tIns="0" rIns="0" bIns="0" rtlCol="0" anchor="t">
            <a:spAutoFit/>
          </a:bodyPr>
          <a:lstStyle/>
          <a:p>
            <a:pPr algn="ctr">
              <a:lnSpc>
                <a:spcPts val="7139"/>
              </a:lnSpc>
            </a:pPr>
            <a:r>
              <a:rPr lang="vi-VN" sz="4400" dirty="0">
                <a:solidFill>
                  <a:srgbClr val="000000"/>
                </a:solidFill>
                <a:latin typeface="Times New Roman Bold"/>
              </a:rPr>
              <a:t>4. </a:t>
            </a:r>
            <a:r>
              <a:rPr lang="en-US" sz="4400" dirty="0" err="1">
                <a:solidFill>
                  <a:srgbClr val="000000"/>
                </a:solidFill>
                <a:latin typeface="Times New Roman Bold"/>
              </a:rPr>
              <a:t>Liệt</a:t>
            </a:r>
            <a:r>
              <a:rPr lang="en-US" sz="4400" dirty="0">
                <a:solidFill>
                  <a:srgbClr val="000000"/>
                </a:solidFill>
                <a:latin typeface="Times New Roman Bold"/>
              </a:rPr>
              <a:t> </a:t>
            </a:r>
            <a:r>
              <a:rPr lang="en-US" sz="4400" dirty="0" err="1">
                <a:solidFill>
                  <a:srgbClr val="000000"/>
                </a:solidFill>
                <a:latin typeface="Times New Roman Bold"/>
              </a:rPr>
              <a:t>kê</a:t>
            </a:r>
            <a:r>
              <a:rPr lang="en-US" sz="4400" dirty="0">
                <a:solidFill>
                  <a:srgbClr val="000000"/>
                </a:solidFill>
                <a:latin typeface="Times New Roman Bold"/>
              </a:rPr>
              <a:t> </a:t>
            </a:r>
            <a:r>
              <a:rPr lang="en-US" sz="4400" dirty="0" err="1">
                <a:solidFill>
                  <a:srgbClr val="000000"/>
                </a:solidFill>
                <a:latin typeface="Times New Roman Bold"/>
              </a:rPr>
              <a:t>các</a:t>
            </a:r>
            <a:r>
              <a:rPr lang="en-US" sz="4400" dirty="0">
                <a:solidFill>
                  <a:srgbClr val="000000"/>
                </a:solidFill>
                <a:latin typeface="Times New Roman Bold"/>
              </a:rPr>
              <a:t> </a:t>
            </a:r>
            <a:r>
              <a:rPr lang="en-US" sz="4400" dirty="0" err="1">
                <a:solidFill>
                  <a:srgbClr val="000000"/>
                </a:solidFill>
                <a:latin typeface="Times New Roman Bold"/>
              </a:rPr>
              <a:t>đường</a:t>
            </a:r>
            <a:r>
              <a:rPr lang="en-US" sz="4400" dirty="0">
                <a:solidFill>
                  <a:srgbClr val="000000"/>
                </a:solidFill>
                <a:latin typeface="Times New Roman Bold"/>
              </a:rPr>
              <a:t> </a:t>
            </a:r>
            <a:r>
              <a:rPr lang="en-US" sz="4400" dirty="0" err="1">
                <a:solidFill>
                  <a:srgbClr val="000000"/>
                </a:solidFill>
                <a:latin typeface="Times New Roman Bold"/>
              </a:rPr>
              <a:t>độc</a:t>
            </a:r>
            <a:r>
              <a:rPr lang="en-US" sz="4400" dirty="0">
                <a:solidFill>
                  <a:srgbClr val="000000"/>
                </a:solidFill>
                <a:latin typeface="Times New Roman Bold"/>
              </a:rPr>
              <a:t> </a:t>
            </a:r>
            <a:r>
              <a:rPr lang="en-US" sz="4400" dirty="0" err="1">
                <a:solidFill>
                  <a:srgbClr val="000000"/>
                </a:solidFill>
                <a:latin typeface="Times New Roman Bold"/>
              </a:rPr>
              <a:t>lập</a:t>
            </a:r>
            <a:r>
              <a:rPr lang="en-US" sz="4400" dirty="0">
                <a:solidFill>
                  <a:srgbClr val="000000"/>
                </a:solidFill>
                <a:latin typeface="Times New Roman Bold"/>
              </a:rPr>
              <a:t> </a:t>
            </a:r>
            <a:r>
              <a:rPr lang="en-US" sz="4400" dirty="0" err="1">
                <a:solidFill>
                  <a:srgbClr val="000000"/>
                </a:solidFill>
                <a:latin typeface="Times New Roman Bold"/>
              </a:rPr>
              <a:t>cơ</a:t>
            </a:r>
            <a:r>
              <a:rPr lang="en-US" sz="4400" dirty="0">
                <a:solidFill>
                  <a:srgbClr val="000000"/>
                </a:solidFill>
                <a:latin typeface="Times New Roman Bold"/>
              </a:rPr>
              <a:t> </a:t>
            </a:r>
            <a:r>
              <a:rPr lang="en-US" sz="4400" dirty="0" err="1">
                <a:solidFill>
                  <a:srgbClr val="000000"/>
                </a:solidFill>
                <a:latin typeface="Times New Roman Bold"/>
              </a:rPr>
              <a:t>bản</a:t>
            </a:r>
            <a:endParaRPr lang="en-US" sz="4400" dirty="0">
              <a:solidFill>
                <a:srgbClr val="000000"/>
              </a:solidFill>
              <a:latin typeface="Times New Roman Bold"/>
            </a:endParaRPr>
          </a:p>
        </p:txBody>
      </p:sp>
      <p:sp>
        <p:nvSpPr>
          <p:cNvPr id="15" name="TextBox 4">
            <a:extLst>
              <a:ext uri="{FF2B5EF4-FFF2-40B4-BE49-F238E27FC236}">
                <a16:creationId xmlns:a16="http://schemas.microsoft.com/office/drawing/2014/main" id="{B1FB31DD-19A2-4F4C-86DA-534E00387341}"/>
              </a:ext>
            </a:extLst>
          </p:cNvPr>
          <p:cNvSpPr txBox="1"/>
          <p:nvPr/>
        </p:nvSpPr>
        <p:spPr>
          <a:xfrm>
            <a:off x="914400" y="386419"/>
            <a:ext cx="10376931" cy="776046"/>
          </a:xfrm>
          <a:prstGeom prst="rect">
            <a:avLst/>
          </a:prstGeom>
        </p:spPr>
        <p:txBody>
          <a:bodyPr wrap="square" lIns="0" tIns="0" rIns="0" bIns="0" rtlCol="0" anchor="t">
            <a:spAutoFit/>
          </a:bodyPr>
          <a:lstStyle/>
          <a:p>
            <a:pPr algn="ctr">
              <a:lnSpc>
                <a:spcPts val="6580"/>
              </a:lnSpc>
            </a:pPr>
            <a:r>
              <a:rPr lang="vi-VN" sz="4700" dirty="0">
                <a:solidFill>
                  <a:schemeClr val="bg1"/>
                </a:solidFill>
                <a:latin typeface="Times New Roman Bold"/>
              </a:rPr>
              <a:t>II: </a:t>
            </a:r>
            <a:r>
              <a:rPr lang="en-US" sz="4700" dirty="0" err="1">
                <a:solidFill>
                  <a:schemeClr val="bg1"/>
                </a:solidFill>
                <a:latin typeface="Times New Roman Bold"/>
              </a:rPr>
              <a:t>Kiểm</a:t>
            </a:r>
            <a:r>
              <a:rPr lang="en-US" sz="4700" dirty="0">
                <a:solidFill>
                  <a:schemeClr val="bg1"/>
                </a:solidFill>
                <a:latin typeface="Times New Roman Bold"/>
              </a:rPr>
              <a:t> </a:t>
            </a:r>
            <a:r>
              <a:rPr lang="en-US" sz="4700" dirty="0" err="1">
                <a:solidFill>
                  <a:schemeClr val="bg1"/>
                </a:solidFill>
                <a:latin typeface="Times New Roman Bold"/>
              </a:rPr>
              <a:t>thử</a:t>
            </a:r>
            <a:r>
              <a:rPr lang="en-US" sz="4700" dirty="0">
                <a:solidFill>
                  <a:schemeClr val="bg1"/>
                </a:solidFill>
                <a:latin typeface="Times New Roman Bold"/>
              </a:rPr>
              <a:t> </a:t>
            </a:r>
            <a:r>
              <a:rPr lang="en-US" sz="4700" dirty="0" err="1">
                <a:solidFill>
                  <a:schemeClr val="bg1"/>
                </a:solidFill>
                <a:latin typeface="Times New Roman Bold"/>
              </a:rPr>
              <a:t>phần</a:t>
            </a:r>
            <a:r>
              <a:rPr lang="en-US" sz="4700" dirty="0">
                <a:solidFill>
                  <a:schemeClr val="bg1"/>
                </a:solidFill>
                <a:latin typeface="Times New Roman Bold"/>
              </a:rPr>
              <a:t> </a:t>
            </a:r>
            <a:r>
              <a:rPr lang="en-US" sz="4700" dirty="0" err="1">
                <a:solidFill>
                  <a:schemeClr val="bg1"/>
                </a:solidFill>
                <a:latin typeface="Times New Roman Bold"/>
              </a:rPr>
              <a:t>mềm</a:t>
            </a:r>
            <a:r>
              <a:rPr lang="en-US" sz="4700" dirty="0">
                <a:solidFill>
                  <a:schemeClr val="bg1"/>
                </a:solidFill>
                <a:latin typeface="Times New Roman Bold"/>
              </a:rPr>
              <a:t> - </a:t>
            </a:r>
            <a:r>
              <a:rPr lang="vi-VN" sz="4700" dirty="0">
                <a:solidFill>
                  <a:schemeClr val="bg1"/>
                </a:solidFill>
                <a:latin typeface="Times New Roman Bold"/>
              </a:rPr>
              <a:t>T</a:t>
            </a:r>
            <a:r>
              <a:rPr lang="en-US" sz="4700" dirty="0" err="1">
                <a:solidFill>
                  <a:schemeClr val="bg1"/>
                </a:solidFill>
                <a:latin typeface="Times New Roman Bold"/>
              </a:rPr>
              <a:t>est</a:t>
            </a:r>
            <a:r>
              <a:rPr lang="en-US" sz="4700" dirty="0">
                <a:solidFill>
                  <a:schemeClr val="bg1"/>
                </a:solidFill>
                <a:latin typeface="Times New Roman Bold"/>
              </a:rPr>
              <a:t> </a:t>
            </a:r>
            <a:r>
              <a:rPr lang="vi-VN" sz="4700" dirty="0">
                <a:solidFill>
                  <a:schemeClr val="bg1"/>
                </a:solidFill>
                <a:latin typeface="Times New Roman Bold"/>
              </a:rPr>
              <a:t>C</a:t>
            </a:r>
            <a:r>
              <a:rPr lang="en-US" sz="4700" dirty="0" err="1">
                <a:solidFill>
                  <a:schemeClr val="bg1"/>
                </a:solidFill>
                <a:latin typeface="Times New Roman Bold"/>
              </a:rPr>
              <a:t>ase</a:t>
            </a:r>
            <a:r>
              <a:rPr lang="en-US" sz="4700" dirty="0">
                <a:solidFill>
                  <a:schemeClr val="bg1"/>
                </a:solidFill>
                <a:latin typeface="Times New Roman Bold"/>
              </a:rPr>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0"/>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3"/>
            <a:stretch>
              <a:fillRect t="-10078" b="-10078"/>
            </a:stretch>
          </a:blipFill>
        </p:spPr>
      </p:sp>
      <p:sp>
        <p:nvSpPr>
          <p:cNvPr id="4" name="Freeform 4"/>
          <p:cNvSpPr/>
          <p:nvPr/>
        </p:nvSpPr>
        <p:spPr>
          <a:xfrm>
            <a:off x="11955280" y="3767474"/>
            <a:ext cx="2202207" cy="2393808"/>
          </a:xfrm>
          <a:custGeom>
            <a:avLst/>
            <a:gdLst/>
            <a:ahLst/>
            <a:cxnLst/>
            <a:rect l="l" t="t" r="r" b="b"/>
            <a:pathLst>
              <a:path w="2202207" h="2393808">
                <a:moveTo>
                  <a:pt x="0" y="0"/>
                </a:moveTo>
                <a:lnTo>
                  <a:pt x="2202207" y="0"/>
                </a:lnTo>
                <a:lnTo>
                  <a:pt x="2202207" y="2393808"/>
                </a:lnTo>
                <a:lnTo>
                  <a:pt x="0" y="2393808"/>
                </a:lnTo>
                <a:lnTo>
                  <a:pt x="0" y="0"/>
                </a:lnTo>
                <a:close/>
              </a:path>
            </a:pathLst>
          </a:custGeom>
          <a:blipFill>
            <a:blip r:embed="rId4"/>
            <a:stretch>
              <a:fillRect l="-3714" r="-3714"/>
            </a:stretch>
          </a:blipFill>
        </p:spPr>
      </p:sp>
      <p:sp>
        <p:nvSpPr>
          <p:cNvPr id="5" name="Freeform 5"/>
          <p:cNvSpPr/>
          <p:nvPr/>
        </p:nvSpPr>
        <p:spPr>
          <a:xfrm>
            <a:off x="11854031" y="3673958"/>
            <a:ext cx="2404705" cy="2939083"/>
          </a:xfrm>
          <a:custGeom>
            <a:avLst/>
            <a:gdLst/>
            <a:ahLst/>
            <a:cxnLst/>
            <a:rect l="l" t="t" r="r" b="b"/>
            <a:pathLst>
              <a:path w="2404705" h="2939083">
                <a:moveTo>
                  <a:pt x="0" y="0"/>
                </a:moveTo>
                <a:lnTo>
                  <a:pt x="2404705" y="0"/>
                </a:lnTo>
                <a:lnTo>
                  <a:pt x="2404705" y="2939084"/>
                </a:lnTo>
                <a:lnTo>
                  <a:pt x="0" y="29390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8059186" y="4645483"/>
            <a:ext cx="2164600" cy="2291310"/>
          </a:xfrm>
          <a:custGeom>
            <a:avLst/>
            <a:gdLst/>
            <a:ahLst/>
            <a:cxnLst/>
            <a:rect l="l" t="t" r="r" b="b"/>
            <a:pathLst>
              <a:path w="2164600" h="2291310">
                <a:moveTo>
                  <a:pt x="0" y="0"/>
                </a:moveTo>
                <a:lnTo>
                  <a:pt x="2164600" y="0"/>
                </a:lnTo>
                <a:lnTo>
                  <a:pt x="2164600" y="2291310"/>
                </a:lnTo>
                <a:lnTo>
                  <a:pt x="0" y="2291310"/>
                </a:lnTo>
                <a:lnTo>
                  <a:pt x="0" y="0"/>
                </a:lnTo>
                <a:close/>
              </a:path>
            </a:pathLst>
          </a:custGeom>
          <a:blipFill>
            <a:blip r:embed="rId7"/>
            <a:stretch>
              <a:fillRect l="-6780" r="-6780" b="-8873"/>
            </a:stretch>
          </a:blipFill>
        </p:spPr>
      </p:sp>
      <p:sp>
        <p:nvSpPr>
          <p:cNvPr id="7" name="Freeform 7"/>
          <p:cNvSpPr/>
          <p:nvPr/>
        </p:nvSpPr>
        <p:spPr>
          <a:xfrm>
            <a:off x="7941648" y="4526201"/>
            <a:ext cx="2404705" cy="2939083"/>
          </a:xfrm>
          <a:custGeom>
            <a:avLst/>
            <a:gdLst/>
            <a:ahLst/>
            <a:cxnLst/>
            <a:rect l="l" t="t" r="r" b="b"/>
            <a:pathLst>
              <a:path w="2404705" h="2939083">
                <a:moveTo>
                  <a:pt x="0" y="0"/>
                </a:moveTo>
                <a:lnTo>
                  <a:pt x="2404704" y="0"/>
                </a:lnTo>
                <a:lnTo>
                  <a:pt x="2404704" y="2939083"/>
                </a:lnTo>
                <a:lnTo>
                  <a:pt x="0" y="29390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3863937" y="3832790"/>
            <a:ext cx="2194575" cy="2162953"/>
          </a:xfrm>
          <a:custGeom>
            <a:avLst/>
            <a:gdLst/>
            <a:ahLst/>
            <a:cxnLst/>
            <a:rect l="l" t="t" r="r" b="b"/>
            <a:pathLst>
              <a:path w="2194575" h="2162953">
                <a:moveTo>
                  <a:pt x="0" y="0"/>
                </a:moveTo>
                <a:lnTo>
                  <a:pt x="2194575" y="0"/>
                </a:lnTo>
                <a:lnTo>
                  <a:pt x="2194575" y="2162953"/>
                </a:lnTo>
                <a:lnTo>
                  <a:pt x="0" y="2162953"/>
                </a:lnTo>
                <a:lnTo>
                  <a:pt x="0" y="0"/>
                </a:lnTo>
                <a:close/>
              </a:path>
            </a:pathLst>
          </a:custGeom>
          <a:blipFill>
            <a:blip r:embed="rId8"/>
            <a:stretch>
              <a:fillRect/>
            </a:stretch>
          </a:blipFill>
        </p:spPr>
      </p:sp>
      <p:sp>
        <p:nvSpPr>
          <p:cNvPr id="9" name="Freeform 9"/>
          <p:cNvSpPr/>
          <p:nvPr/>
        </p:nvSpPr>
        <p:spPr>
          <a:xfrm>
            <a:off x="3758872" y="3673958"/>
            <a:ext cx="2404705" cy="2939083"/>
          </a:xfrm>
          <a:custGeom>
            <a:avLst/>
            <a:gdLst/>
            <a:ahLst/>
            <a:cxnLst/>
            <a:rect l="l" t="t" r="r" b="b"/>
            <a:pathLst>
              <a:path w="2404705" h="2939083">
                <a:moveTo>
                  <a:pt x="0" y="0"/>
                </a:moveTo>
                <a:lnTo>
                  <a:pt x="2404705" y="0"/>
                </a:lnTo>
                <a:lnTo>
                  <a:pt x="2404705" y="2939084"/>
                </a:lnTo>
                <a:lnTo>
                  <a:pt x="0" y="29390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2476713" y="6703284"/>
            <a:ext cx="4969022" cy="762000"/>
          </a:xfrm>
          <a:prstGeom prst="rect">
            <a:avLst/>
          </a:prstGeom>
        </p:spPr>
        <p:txBody>
          <a:bodyPr lIns="0" tIns="0" rIns="0" bIns="0" rtlCol="0" anchor="t">
            <a:spAutoFit/>
          </a:bodyPr>
          <a:lstStyle/>
          <a:p>
            <a:pPr algn="ctr">
              <a:lnSpc>
                <a:spcPts val="6299"/>
              </a:lnSpc>
            </a:pPr>
            <a:r>
              <a:rPr lang="en-US" sz="4499">
                <a:solidFill>
                  <a:srgbClr val="000000"/>
                </a:solidFill>
                <a:latin typeface="Quicksand Bold"/>
              </a:rPr>
              <a:t>Phan Đình Tiến</a:t>
            </a:r>
          </a:p>
        </p:txBody>
      </p:sp>
      <p:sp>
        <p:nvSpPr>
          <p:cNvPr id="11" name="TextBox 11"/>
          <p:cNvSpPr txBox="1"/>
          <p:nvPr/>
        </p:nvSpPr>
        <p:spPr>
          <a:xfrm>
            <a:off x="6791433" y="7572653"/>
            <a:ext cx="4969022" cy="762000"/>
          </a:xfrm>
          <a:prstGeom prst="rect">
            <a:avLst/>
          </a:prstGeom>
        </p:spPr>
        <p:txBody>
          <a:bodyPr lIns="0" tIns="0" rIns="0" bIns="0" rtlCol="0" anchor="t">
            <a:spAutoFit/>
          </a:bodyPr>
          <a:lstStyle/>
          <a:p>
            <a:pPr algn="ctr">
              <a:lnSpc>
                <a:spcPts val="6299"/>
              </a:lnSpc>
            </a:pPr>
            <a:r>
              <a:rPr lang="en-US" sz="4499">
                <a:solidFill>
                  <a:srgbClr val="000000"/>
                </a:solidFill>
                <a:latin typeface="Quicksand Bold"/>
              </a:rPr>
              <a:t>Phạm Minh Chiến</a:t>
            </a:r>
          </a:p>
        </p:txBody>
      </p:sp>
      <p:sp>
        <p:nvSpPr>
          <p:cNvPr id="12" name="TextBox 12"/>
          <p:cNvSpPr txBox="1"/>
          <p:nvPr/>
        </p:nvSpPr>
        <p:spPr>
          <a:xfrm>
            <a:off x="10841652" y="6662284"/>
            <a:ext cx="5371047" cy="762000"/>
          </a:xfrm>
          <a:prstGeom prst="rect">
            <a:avLst/>
          </a:prstGeom>
        </p:spPr>
        <p:txBody>
          <a:bodyPr lIns="0" tIns="0" rIns="0" bIns="0" rtlCol="0" anchor="t">
            <a:spAutoFit/>
          </a:bodyPr>
          <a:lstStyle/>
          <a:p>
            <a:pPr algn="ctr">
              <a:lnSpc>
                <a:spcPts val="6299"/>
              </a:lnSpc>
            </a:pPr>
            <a:r>
              <a:rPr lang="en-US" sz="4499">
                <a:solidFill>
                  <a:srgbClr val="000000"/>
                </a:solidFill>
                <a:latin typeface="Quicksand Bold"/>
              </a:rPr>
              <a:t>Nguyễn Hữu Nhân</a:t>
            </a:r>
          </a:p>
        </p:txBody>
      </p:sp>
      <p:sp>
        <p:nvSpPr>
          <p:cNvPr id="13" name="TextBox 13"/>
          <p:cNvSpPr txBox="1"/>
          <p:nvPr/>
        </p:nvSpPr>
        <p:spPr>
          <a:xfrm>
            <a:off x="5180842" y="1305093"/>
            <a:ext cx="7198952" cy="1566544"/>
          </a:xfrm>
          <a:prstGeom prst="rect">
            <a:avLst/>
          </a:prstGeom>
        </p:spPr>
        <p:txBody>
          <a:bodyPr lIns="0" tIns="0" rIns="0" bIns="0" rtlCol="0" anchor="t">
            <a:spAutoFit/>
          </a:bodyPr>
          <a:lstStyle/>
          <a:p>
            <a:pPr algn="ctr">
              <a:lnSpc>
                <a:spcPts val="12880"/>
              </a:lnSpc>
            </a:pPr>
            <a:r>
              <a:rPr lang="en-US" sz="9200">
                <a:solidFill>
                  <a:srgbClr val="000000"/>
                </a:solidFill>
                <a:latin typeface="Paytone One"/>
              </a:rPr>
              <a:t>Nhóm 08</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0"/>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3"/>
            <a:stretch>
              <a:fillRect t="-10078" b="-10078"/>
            </a:stretch>
          </a:blipFill>
        </p:spPr>
      </p:sp>
      <p:sp>
        <p:nvSpPr>
          <p:cNvPr id="4" name="Freeform 4"/>
          <p:cNvSpPr/>
          <p:nvPr/>
        </p:nvSpPr>
        <p:spPr>
          <a:xfrm>
            <a:off x="6147199" y="3538634"/>
            <a:ext cx="10288264" cy="5044439"/>
          </a:xfrm>
          <a:custGeom>
            <a:avLst/>
            <a:gdLst/>
            <a:ahLst/>
            <a:cxnLst/>
            <a:rect l="l" t="t" r="r" b="b"/>
            <a:pathLst>
              <a:path w="10288264" h="5044439">
                <a:moveTo>
                  <a:pt x="0" y="0"/>
                </a:moveTo>
                <a:lnTo>
                  <a:pt x="10288264" y="0"/>
                </a:lnTo>
                <a:lnTo>
                  <a:pt x="10288264" y="5044440"/>
                </a:lnTo>
                <a:lnTo>
                  <a:pt x="0" y="5044440"/>
                </a:lnTo>
                <a:lnTo>
                  <a:pt x="0" y="0"/>
                </a:lnTo>
                <a:close/>
              </a:path>
            </a:pathLst>
          </a:custGeom>
          <a:blipFill>
            <a:blip r:embed="rId4"/>
            <a:stretch>
              <a:fillRect/>
            </a:stretch>
          </a:blipFill>
        </p:spPr>
      </p:sp>
      <p:sp>
        <p:nvSpPr>
          <p:cNvPr id="6" name="TextBox 6"/>
          <p:cNvSpPr txBox="1"/>
          <p:nvPr/>
        </p:nvSpPr>
        <p:spPr>
          <a:xfrm>
            <a:off x="730242" y="2764822"/>
            <a:ext cx="6033611" cy="689610"/>
          </a:xfrm>
          <a:prstGeom prst="rect">
            <a:avLst/>
          </a:prstGeom>
        </p:spPr>
        <p:txBody>
          <a:bodyPr lIns="0" tIns="0" rIns="0" bIns="0" rtlCol="0" anchor="t">
            <a:spAutoFit/>
          </a:bodyPr>
          <a:lstStyle/>
          <a:p>
            <a:pPr algn="ctr">
              <a:lnSpc>
                <a:spcPts val="5039"/>
              </a:lnSpc>
            </a:pPr>
            <a:r>
              <a:rPr lang="en-US" sz="3599">
                <a:solidFill>
                  <a:srgbClr val="000000"/>
                </a:solidFill>
                <a:latin typeface="Times New Roman"/>
              </a:rPr>
              <a:t>Tổng số đường : V = 6 + 1 = 7</a:t>
            </a:r>
          </a:p>
        </p:txBody>
      </p:sp>
      <p:sp>
        <p:nvSpPr>
          <p:cNvPr id="7" name="TextBox 7"/>
          <p:cNvSpPr txBox="1"/>
          <p:nvPr/>
        </p:nvSpPr>
        <p:spPr>
          <a:xfrm>
            <a:off x="-793116" y="3538634"/>
            <a:ext cx="5720477" cy="689610"/>
          </a:xfrm>
          <a:prstGeom prst="rect">
            <a:avLst/>
          </a:prstGeom>
        </p:spPr>
        <p:txBody>
          <a:bodyPr lIns="0" tIns="0" rIns="0" bIns="0" rtlCol="0" anchor="t">
            <a:spAutoFit/>
          </a:bodyPr>
          <a:lstStyle/>
          <a:p>
            <a:pPr algn="ctr">
              <a:lnSpc>
                <a:spcPts val="5039"/>
              </a:lnSpc>
            </a:pPr>
            <a:r>
              <a:rPr lang="en-US" sz="3599">
                <a:solidFill>
                  <a:srgbClr val="000000"/>
                </a:solidFill>
                <a:latin typeface="Times New Roman"/>
              </a:rPr>
              <a:t>Đường 1: 1-7</a:t>
            </a:r>
          </a:p>
        </p:txBody>
      </p:sp>
      <p:sp>
        <p:nvSpPr>
          <p:cNvPr id="8" name="TextBox 8"/>
          <p:cNvSpPr txBox="1"/>
          <p:nvPr/>
        </p:nvSpPr>
        <p:spPr>
          <a:xfrm>
            <a:off x="-603928" y="4375882"/>
            <a:ext cx="5720477" cy="689610"/>
          </a:xfrm>
          <a:prstGeom prst="rect">
            <a:avLst/>
          </a:prstGeom>
        </p:spPr>
        <p:txBody>
          <a:bodyPr lIns="0" tIns="0" rIns="0" bIns="0" rtlCol="0" anchor="t">
            <a:spAutoFit/>
          </a:bodyPr>
          <a:lstStyle/>
          <a:p>
            <a:pPr algn="ctr">
              <a:lnSpc>
                <a:spcPts val="5039"/>
              </a:lnSpc>
            </a:pPr>
            <a:r>
              <a:rPr lang="en-US" sz="3599" dirty="0" err="1">
                <a:solidFill>
                  <a:srgbClr val="000000"/>
                </a:solidFill>
                <a:latin typeface="Times New Roman"/>
              </a:rPr>
              <a:t>Đường</a:t>
            </a:r>
            <a:r>
              <a:rPr lang="en-US" sz="3599" dirty="0">
                <a:solidFill>
                  <a:srgbClr val="000000"/>
                </a:solidFill>
                <a:latin typeface="Times New Roman"/>
              </a:rPr>
              <a:t> 2: 1-2-7</a:t>
            </a:r>
          </a:p>
        </p:txBody>
      </p:sp>
      <p:sp>
        <p:nvSpPr>
          <p:cNvPr id="9" name="TextBox 9"/>
          <p:cNvSpPr txBox="1"/>
          <p:nvPr/>
        </p:nvSpPr>
        <p:spPr>
          <a:xfrm>
            <a:off x="-438388" y="5151217"/>
            <a:ext cx="5720477" cy="689610"/>
          </a:xfrm>
          <a:prstGeom prst="rect">
            <a:avLst/>
          </a:prstGeom>
        </p:spPr>
        <p:txBody>
          <a:bodyPr lIns="0" tIns="0" rIns="0" bIns="0" rtlCol="0" anchor="t">
            <a:spAutoFit/>
          </a:bodyPr>
          <a:lstStyle/>
          <a:p>
            <a:pPr algn="ctr">
              <a:lnSpc>
                <a:spcPts val="5039"/>
              </a:lnSpc>
            </a:pPr>
            <a:r>
              <a:rPr lang="en-US" sz="3599">
                <a:solidFill>
                  <a:srgbClr val="000000"/>
                </a:solidFill>
                <a:latin typeface="Times New Roman"/>
              </a:rPr>
              <a:t>Đường 3: 1-2-3-7</a:t>
            </a:r>
          </a:p>
        </p:txBody>
      </p:sp>
      <p:sp>
        <p:nvSpPr>
          <p:cNvPr id="10" name="TextBox 10"/>
          <p:cNvSpPr txBox="1"/>
          <p:nvPr/>
        </p:nvSpPr>
        <p:spPr>
          <a:xfrm>
            <a:off x="0" y="5926552"/>
            <a:ext cx="5243252" cy="689610"/>
          </a:xfrm>
          <a:prstGeom prst="rect">
            <a:avLst/>
          </a:prstGeom>
        </p:spPr>
        <p:txBody>
          <a:bodyPr lIns="0" tIns="0" rIns="0" bIns="0" rtlCol="0" anchor="t">
            <a:spAutoFit/>
          </a:bodyPr>
          <a:lstStyle/>
          <a:p>
            <a:pPr algn="ctr">
              <a:lnSpc>
                <a:spcPts val="5039"/>
              </a:lnSpc>
            </a:pPr>
            <a:r>
              <a:rPr lang="en-US" sz="3599">
                <a:solidFill>
                  <a:srgbClr val="000000"/>
                </a:solidFill>
                <a:latin typeface="Times New Roman"/>
              </a:rPr>
              <a:t>Đường 4: 1-2-3-4-7</a:t>
            </a:r>
          </a:p>
        </p:txBody>
      </p:sp>
      <p:sp>
        <p:nvSpPr>
          <p:cNvPr id="11" name="TextBox 11"/>
          <p:cNvSpPr txBox="1"/>
          <p:nvPr/>
        </p:nvSpPr>
        <p:spPr>
          <a:xfrm>
            <a:off x="0" y="6669185"/>
            <a:ext cx="5720477" cy="689610"/>
          </a:xfrm>
          <a:prstGeom prst="rect">
            <a:avLst/>
          </a:prstGeom>
        </p:spPr>
        <p:txBody>
          <a:bodyPr lIns="0" tIns="0" rIns="0" bIns="0" rtlCol="0" anchor="t">
            <a:spAutoFit/>
          </a:bodyPr>
          <a:lstStyle/>
          <a:p>
            <a:pPr algn="ctr">
              <a:lnSpc>
                <a:spcPts val="5039"/>
              </a:lnSpc>
            </a:pPr>
            <a:r>
              <a:rPr lang="en-US" sz="3599">
                <a:solidFill>
                  <a:srgbClr val="000000"/>
                </a:solidFill>
                <a:latin typeface="Times New Roman"/>
              </a:rPr>
              <a:t>Đường 5: 1-2-3-4-5-7</a:t>
            </a:r>
          </a:p>
        </p:txBody>
      </p:sp>
      <p:sp>
        <p:nvSpPr>
          <p:cNvPr id="12" name="TextBox 12"/>
          <p:cNvSpPr txBox="1"/>
          <p:nvPr/>
        </p:nvSpPr>
        <p:spPr>
          <a:xfrm>
            <a:off x="111063" y="7415945"/>
            <a:ext cx="5720477" cy="689610"/>
          </a:xfrm>
          <a:prstGeom prst="rect">
            <a:avLst/>
          </a:prstGeom>
        </p:spPr>
        <p:txBody>
          <a:bodyPr lIns="0" tIns="0" rIns="0" bIns="0" rtlCol="0" anchor="t">
            <a:spAutoFit/>
          </a:bodyPr>
          <a:lstStyle/>
          <a:p>
            <a:pPr algn="ctr">
              <a:lnSpc>
                <a:spcPts val="5039"/>
              </a:lnSpc>
            </a:pPr>
            <a:r>
              <a:rPr lang="en-US" sz="3599">
                <a:solidFill>
                  <a:srgbClr val="000000"/>
                </a:solidFill>
                <a:latin typeface="Times New Roman"/>
              </a:rPr>
              <a:t>Đường 6: 1-2-3-4-5-6-7</a:t>
            </a:r>
          </a:p>
        </p:txBody>
      </p:sp>
      <p:sp>
        <p:nvSpPr>
          <p:cNvPr id="13" name="TextBox 13"/>
          <p:cNvSpPr txBox="1"/>
          <p:nvPr/>
        </p:nvSpPr>
        <p:spPr>
          <a:xfrm>
            <a:off x="700720" y="8191280"/>
            <a:ext cx="4541163" cy="689610"/>
          </a:xfrm>
          <a:prstGeom prst="rect">
            <a:avLst/>
          </a:prstGeom>
        </p:spPr>
        <p:txBody>
          <a:bodyPr lIns="0" tIns="0" rIns="0" bIns="0" rtlCol="0" anchor="t">
            <a:spAutoFit/>
          </a:bodyPr>
          <a:lstStyle/>
          <a:p>
            <a:pPr algn="ctr">
              <a:lnSpc>
                <a:spcPts val="5039"/>
              </a:lnSpc>
            </a:pPr>
            <a:r>
              <a:rPr lang="en-US" sz="3599">
                <a:solidFill>
                  <a:srgbClr val="000000"/>
                </a:solidFill>
                <a:latin typeface="Times New Roman"/>
              </a:rPr>
              <a:t>Đường 7: 1-2-3-4-5-6-8</a:t>
            </a:r>
          </a:p>
        </p:txBody>
      </p:sp>
      <p:sp>
        <p:nvSpPr>
          <p:cNvPr id="15" name="TextBox 7">
            <a:extLst>
              <a:ext uri="{FF2B5EF4-FFF2-40B4-BE49-F238E27FC236}">
                <a16:creationId xmlns:a16="http://schemas.microsoft.com/office/drawing/2014/main" id="{DA5B9102-F8A5-41CA-B844-21C48F5BD415}"/>
              </a:ext>
            </a:extLst>
          </p:cNvPr>
          <p:cNvSpPr txBox="1"/>
          <p:nvPr/>
        </p:nvSpPr>
        <p:spPr>
          <a:xfrm>
            <a:off x="1188363" y="1615135"/>
            <a:ext cx="11994237" cy="836191"/>
          </a:xfrm>
          <a:prstGeom prst="rect">
            <a:avLst/>
          </a:prstGeom>
        </p:spPr>
        <p:txBody>
          <a:bodyPr wrap="square" lIns="0" tIns="0" rIns="0" bIns="0" rtlCol="0" anchor="t">
            <a:spAutoFit/>
          </a:bodyPr>
          <a:lstStyle/>
          <a:p>
            <a:pPr algn="ctr">
              <a:lnSpc>
                <a:spcPts val="7139"/>
              </a:lnSpc>
            </a:pPr>
            <a:r>
              <a:rPr lang="vi-VN" sz="4400" dirty="0">
                <a:solidFill>
                  <a:srgbClr val="000000"/>
                </a:solidFill>
                <a:latin typeface="Times New Roman Bold"/>
              </a:rPr>
              <a:t>4. </a:t>
            </a:r>
            <a:r>
              <a:rPr lang="en-US" sz="4400" dirty="0" err="1">
                <a:solidFill>
                  <a:srgbClr val="000000"/>
                </a:solidFill>
                <a:latin typeface="Times New Roman Bold"/>
              </a:rPr>
              <a:t>Liệt</a:t>
            </a:r>
            <a:r>
              <a:rPr lang="en-US" sz="4400" dirty="0">
                <a:solidFill>
                  <a:srgbClr val="000000"/>
                </a:solidFill>
                <a:latin typeface="Times New Roman Bold"/>
              </a:rPr>
              <a:t> </a:t>
            </a:r>
            <a:r>
              <a:rPr lang="en-US" sz="4400" dirty="0" err="1">
                <a:solidFill>
                  <a:srgbClr val="000000"/>
                </a:solidFill>
                <a:latin typeface="Times New Roman Bold"/>
              </a:rPr>
              <a:t>kê</a:t>
            </a:r>
            <a:r>
              <a:rPr lang="en-US" sz="4400" dirty="0">
                <a:solidFill>
                  <a:srgbClr val="000000"/>
                </a:solidFill>
                <a:latin typeface="Times New Roman Bold"/>
              </a:rPr>
              <a:t> </a:t>
            </a:r>
            <a:r>
              <a:rPr lang="en-US" sz="4400" dirty="0" err="1">
                <a:solidFill>
                  <a:srgbClr val="000000"/>
                </a:solidFill>
                <a:latin typeface="Times New Roman Bold"/>
              </a:rPr>
              <a:t>các</a:t>
            </a:r>
            <a:r>
              <a:rPr lang="en-US" sz="4400" dirty="0">
                <a:solidFill>
                  <a:srgbClr val="000000"/>
                </a:solidFill>
                <a:latin typeface="Times New Roman Bold"/>
              </a:rPr>
              <a:t> </a:t>
            </a:r>
            <a:r>
              <a:rPr lang="en-US" sz="4400" dirty="0" err="1">
                <a:solidFill>
                  <a:srgbClr val="000000"/>
                </a:solidFill>
                <a:latin typeface="Times New Roman Bold"/>
              </a:rPr>
              <a:t>đường</a:t>
            </a:r>
            <a:r>
              <a:rPr lang="en-US" sz="4400" dirty="0">
                <a:solidFill>
                  <a:srgbClr val="000000"/>
                </a:solidFill>
                <a:latin typeface="Times New Roman Bold"/>
              </a:rPr>
              <a:t> </a:t>
            </a:r>
            <a:r>
              <a:rPr lang="en-US" sz="4400" dirty="0" err="1">
                <a:solidFill>
                  <a:srgbClr val="000000"/>
                </a:solidFill>
                <a:latin typeface="Times New Roman Bold"/>
              </a:rPr>
              <a:t>độc</a:t>
            </a:r>
            <a:r>
              <a:rPr lang="en-US" sz="4400" dirty="0">
                <a:solidFill>
                  <a:srgbClr val="000000"/>
                </a:solidFill>
                <a:latin typeface="Times New Roman Bold"/>
              </a:rPr>
              <a:t> </a:t>
            </a:r>
            <a:r>
              <a:rPr lang="en-US" sz="4400" dirty="0" err="1">
                <a:solidFill>
                  <a:srgbClr val="000000"/>
                </a:solidFill>
                <a:latin typeface="Times New Roman Bold"/>
              </a:rPr>
              <a:t>lập</a:t>
            </a:r>
            <a:r>
              <a:rPr lang="en-US" sz="4400" dirty="0">
                <a:solidFill>
                  <a:srgbClr val="000000"/>
                </a:solidFill>
                <a:latin typeface="Times New Roman Bold"/>
              </a:rPr>
              <a:t> </a:t>
            </a:r>
            <a:r>
              <a:rPr lang="en-US" sz="4400" dirty="0" err="1">
                <a:solidFill>
                  <a:srgbClr val="000000"/>
                </a:solidFill>
                <a:latin typeface="Times New Roman Bold"/>
              </a:rPr>
              <a:t>cơ</a:t>
            </a:r>
            <a:r>
              <a:rPr lang="en-US" sz="4400" dirty="0">
                <a:solidFill>
                  <a:srgbClr val="000000"/>
                </a:solidFill>
                <a:latin typeface="Times New Roman Bold"/>
              </a:rPr>
              <a:t> </a:t>
            </a:r>
            <a:r>
              <a:rPr lang="en-US" sz="4400" dirty="0" err="1">
                <a:solidFill>
                  <a:srgbClr val="000000"/>
                </a:solidFill>
                <a:latin typeface="Times New Roman Bold"/>
              </a:rPr>
              <a:t>bản</a:t>
            </a:r>
            <a:endParaRPr lang="en-US" sz="4400" dirty="0">
              <a:solidFill>
                <a:srgbClr val="000000"/>
              </a:solidFill>
              <a:latin typeface="Times New Roman Bold"/>
            </a:endParaRPr>
          </a:p>
        </p:txBody>
      </p:sp>
      <p:sp>
        <p:nvSpPr>
          <p:cNvPr id="16" name="TextBox 4">
            <a:extLst>
              <a:ext uri="{FF2B5EF4-FFF2-40B4-BE49-F238E27FC236}">
                <a16:creationId xmlns:a16="http://schemas.microsoft.com/office/drawing/2014/main" id="{EBC79882-9474-4246-8BA3-FE166E562862}"/>
              </a:ext>
            </a:extLst>
          </p:cNvPr>
          <p:cNvSpPr txBox="1"/>
          <p:nvPr/>
        </p:nvSpPr>
        <p:spPr>
          <a:xfrm>
            <a:off x="914400" y="386419"/>
            <a:ext cx="10376931" cy="776046"/>
          </a:xfrm>
          <a:prstGeom prst="rect">
            <a:avLst/>
          </a:prstGeom>
        </p:spPr>
        <p:txBody>
          <a:bodyPr wrap="square" lIns="0" tIns="0" rIns="0" bIns="0" rtlCol="0" anchor="t">
            <a:spAutoFit/>
          </a:bodyPr>
          <a:lstStyle/>
          <a:p>
            <a:pPr algn="ctr">
              <a:lnSpc>
                <a:spcPts val="6580"/>
              </a:lnSpc>
            </a:pPr>
            <a:r>
              <a:rPr lang="vi-VN" sz="4700" dirty="0">
                <a:solidFill>
                  <a:schemeClr val="bg1"/>
                </a:solidFill>
                <a:latin typeface="Times New Roman Bold"/>
              </a:rPr>
              <a:t>II: </a:t>
            </a:r>
            <a:r>
              <a:rPr lang="en-US" sz="4700" dirty="0" err="1">
                <a:solidFill>
                  <a:schemeClr val="bg1"/>
                </a:solidFill>
                <a:latin typeface="Times New Roman Bold"/>
              </a:rPr>
              <a:t>Kiểm</a:t>
            </a:r>
            <a:r>
              <a:rPr lang="en-US" sz="4700" dirty="0">
                <a:solidFill>
                  <a:schemeClr val="bg1"/>
                </a:solidFill>
                <a:latin typeface="Times New Roman Bold"/>
              </a:rPr>
              <a:t> </a:t>
            </a:r>
            <a:r>
              <a:rPr lang="en-US" sz="4700" dirty="0" err="1">
                <a:solidFill>
                  <a:schemeClr val="bg1"/>
                </a:solidFill>
                <a:latin typeface="Times New Roman Bold"/>
              </a:rPr>
              <a:t>thử</a:t>
            </a:r>
            <a:r>
              <a:rPr lang="en-US" sz="4700" dirty="0">
                <a:solidFill>
                  <a:schemeClr val="bg1"/>
                </a:solidFill>
                <a:latin typeface="Times New Roman Bold"/>
              </a:rPr>
              <a:t> </a:t>
            </a:r>
            <a:r>
              <a:rPr lang="en-US" sz="4700" dirty="0" err="1">
                <a:solidFill>
                  <a:schemeClr val="bg1"/>
                </a:solidFill>
                <a:latin typeface="Times New Roman Bold"/>
              </a:rPr>
              <a:t>phần</a:t>
            </a:r>
            <a:r>
              <a:rPr lang="en-US" sz="4700" dirty="0">
                <a:solidFill>
                  <a:schemeClr val="bg1"/>
                </a:solidFill>
                <a:latin typeface="Times New Roman Bold"/>
              </a:rPr>
              <a:t> </a:t>
            </a:r>
            <a:r>
              <a:rPr lang="en-US" sz="4700" dirty="0" err="1">
                <a:solidFill>
                  <a:schemeClr val="bg1"/>
                </a:solidFill>
                <a:latin typeface="Times New Roman Bold"/>
              </a:rPr>
              <a:t>mềm</a:t>
            </a:r>
            <a:r>
              <a:rPr lang="en-US" sz="4700" dirty="0">
                <a:solidFill>
                  <a:schemeClr val="bg1"/>
                </a:solidFill>
                <a:latin typeface="Times New Roman Bold"/>
              </a:rPr>
              <a:t> - </a:t>
            </a:r>
            <a:r>
              <a:rPr lang="vi-VN" sz="4700" dirty="0">
                <a:solidFill>
                  <a:schemeClr val="bg1"/>
                </a:solidFill>
                <a:latin typeface="Times New Roman Bold"/>
              </a:rPr>
              <a:t>T</a:t>
            </a:r>
            <a:r>
              <a:rPr lang="en-US" sz="4700" dirty="0" err="1">
                <a:solidFill>
                  <a:schemeClr val="bg1"/>
                </a:solidFill>
                <a:latin typeface="Times New Roman Bold"/>
              </a:rPr>
              <a:t>est</a:t>
            </a:r>
            <a:r>
              <a:rPr lang="en-US" sz="4700" dirty="0">
                <a:solidFill>
                  <a:schemeClr val="bg1"/>
                </a:solidFill>
                <a:latin typeface="Times New Roman Bold"/>
              </a:rPr>
              <a:t> </a:t>
            </a:r>
            <a:r>
              <a:rPr lang="vi-VN" sz="4700" dirty="0">
                <a:solidFill>
                  <a:schemeClr val="bg1"/>
                </a:solidFill>
                <a:latin typeface="Times New Roman Bold"/>
              </a:rPr>
              <a:t>C</a:t>
            </a:r>
            <a:r>
              <a:rPr lang="en-US" sz="4700" dirty="0" err="1">
                <a:solidFill>
                  <a:schemeClr val="bg1"/>
                </a:solidFill>
                <a:latin typeface="Times New Roman Bold"/>
              </a:rPr>
              <a:t>ase</a:t>
            </a:r>
            <a:r>
              <a:rPr lang="en-US" sz="4700" dirty="0">
                <a:solidFill>
                  <a:schemeClr val="bg1"/>
                </a:solidFill>
                <a:latin typeface="Times New Roman Bold"/>
              </a:rPr>
              <a:t>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0"/>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3"/>
            <a:stretch>
              <a:fillRect t="-10078" b="-10078"/>
            </a:stretch>
          </a:blipFill>
        </p:spPr>
      </p:sp>
      <p:sp>
        <p:nvSpPr>
          <p:cNvPr id="5" name="TextBox 5"/>
          <p:cNvSpPr txBox="1"/>
          <p:nvPr/>
        </p:nvSpPr>
        <p:spPr>
          <a:xfrm>
            <a:off x="707112" y="1724375"/>
            <a:ext cx="7065288" cy="728597"/>
          </a:xfrm>
          <a:prstGeom prst="rect">
            <a:avLst/>
          </a:prstGeom>
        </p:spPr>
        <p:txBody>
          <a:bodyPr wrap="square" lIns="0" tIns="0" rIns="0" bIns="0" rtlCol="0" anchor="t">
            <a:spAutoFit/>
          </a:bodyPr>
          <a:lstStyle/>
          <a:p>
            <a:pPr algn="ctr">
              <a:lnSpc>
                <a:spcPts val="6160"/>
              </a:lnSpc>
            </a:pPr>
            <a:r>
              <a:rPr lang="vi-VN" sz="4400" dirty="0">
                <a:solidFill>
                  <a:srgbClr val="000000"/>
                </a:solidFill>
                <a:latin typeface="Times New Roman Bold"/>
              </a:rPr>
              <a:t>5. </a:t>
            </a:r>
            <a:r>
              <a:rPr lang="en-US" sz="4400" dirty="0" err="1">
                <a:solidFill>
                  <a:srgbClr val="000000"/>
                </a:solidFill>
                <a:latin typeface="Times New Roman Bold"/>
              </a:rPr>
              <a:t>Thiết</a:t>
            </a:r>
            <a:r>
              <a:rPr lang="en-US" sz="4400" dirty="0">
                <a:solidFill>
                  <a:srgbClr val="000000"/>
                </a:solidFill>
                <a:latin typeface="Times New Roman Bold"/>
              </a:rPr>
              <a:t> </a:t>
            </a:r>
            <a:r>
              <a:rPr lang="en-US" sz="4400" dirty="0" err="1">
                <a:solidFill>
                  <a:srgbClr val="000000"/>
                </a:solidFill>
                <a:latin typeface="Times New Roman Bold"/>
              </a:rPr>
              <a:t>lập</a:t>
            </a:r>
            <a:r>
              <a:rPr lang="en-US" sz="4400" dirty="0">
                <a:solidFill>
                  <a:srgbClr val="000000"/>
                </a:solidFill>
                <a:latin typeface="Times New Roman Bold"/>
              </a:rPr>
              <a:t> </a:t>
            </a:r>
            <a:r>
              <a:rPr lang="en-US" sz="4400" dirty="0" err="1">
                <a:solidFill>
                  <a:srgbClr val="000000"/>
                </a:solidFill>
                <a:latin typeface="Times New Roman Bold"/>
              </a:rPr>
              <a:t>các</a:t>
            </a:r>
            <a:r>
              <a:rPr lang="en-US" sz="4400" dirty="0">
                <a:solidFill>
                  <a:srgbClr val="000000"/>
                </a:solidFill>
                <a:latin typeface="Times New Roman Bold"/>
              </a:rPr>
              <a:t> test case</a:t>
            </a:r>
          </a:p>
        </p:txBody>
      </p:sp>
      <p:sp>
        <p:nvSpPr>
          <p:cNvPr id="6" name="TextBox 6"/>
          <p:cNvSpPr txBox="1"/>
          <p:nvPr/>
        </p:nvSpPr>
        <p:spPr>
          <a:xfrm>
            <a:off x="1047750" y="3148087"/>
            <a:ext cx="11897677" cy="706120"/>
          </a:xfrm>
          <a:prstGeom prst="rect">
            <a:avLst/>
          </a:prstGeom>
        </p:spPr>
        <p:txBody>
          <a:bodyPr lIns="0" tIns="0" rIns="0" bIns="0" rtlCol="0" anchor="t">
            <a:spAutoFit/>
          </a:bodyPr>
          <a:lstStyle/>
          <a:p>
            <a:pPr marL="798828" lvl="1" indent="-399414" algn="ctr">
              <a:lnSpc>
                <a:spcPts val="5179"/>
              </a:lnSpc>
              <a:buFont typeface="Arial"/>
              <a:buChar char="•"/>
            </a:pPr>
            <a:r>
              <a:rPr lang="en-US" sz="3699">
                <a:solidFill>
                  <a:srgbClr val="000000"/>
                </a:solidFill>
                <a:latin typeface="Times New Roman"/>
              </a:rPr>
              <a:t>Thiết lập một test-case cho mỗi đường thực thi cơ bản</a:t>
            </a:r>
          </a:p>
        </p:txBody>
      </p:sp>
      <p:sp>
        <p:nvSpPr>
          <p:cNvPr id="7" name="TextBox 7"/>
          <p:cNvSpPr txBox="1"/>
          <p:nvPr/>
        </p:nvSpPr>
        <p:spPr>
          <a:xfrm>
            <a:off x="1028700" y="4435232"/>
            <a:ext cx="17406402" cy="1363345"/>
          </a:xfrm>
          <a:prstGeom prst="rect">
            <a:avLst/>
          </a:prstGeom>
        </p:spPr>
        <p:txBody>
          <a:bodyPr lIns="0" tIns="0" rIns="0" bIns="0" rtlCol="0" anchor="t">
            <a:spAutoFit/>
          </a:bodyPr>
          <a:lstStyle/>
          <a:p>
            <a:pPr marL="798828" lvl="1" indent="-399414" algn="l">
              <a:lnSpc>
                <a:spcPts val="5179"/>
              </a:lnSpc>
              <a:buFont typeface="Arial"/>
              <a:buChar char="•"/>
            </a:pPr>
            <a:r>
              <a:rPr lang="en-US" sz="3699">
                <a:solidFill>
                  <a:srgbClr val="000000"/>
                </a:solidFill>
                <a:latin typeface="Times New Roman"/>
              </a:rPr>
              <a:t>Dựa vào thuật giải để tìm ra một dữ liệu input, sau đó tính ra dữ liệu output hay đáp ứng mong đợi của thuật giải</a:t>
            </a:r>
          </a:p>
        </p:txBody>
      </p:sp>
      <p:sp>
        <p:nvSpPr>
          <p:cNvPr id="8" name="TextBox 8"/>
          <p:cNvSpPr txBox="1"/>
          <p:nvPr/>
        </p:nvSpPr>
        <p:spPr>
          <a:xfrm>
            <a:off x="1047750" y="6705357"/>
            <a:ext cx="10082569" cy="706120"/>
          </a:xfrm>
          <a:prstGeom prst="rect">
            <a:avLst/>
          </a:prstGeom>
        </p:spPr>
        <p:txBody>
          <a:bodyPr lIns="0" tIns="0" rIns="0" bIns="0" rtlCol="0" anchor="t">
            <a:spAutoFit/>
          </a:bodyPr>
          <a:lstStyle/>
          <a:p>
            <a:pPr marL="798828" lvl="1" indent="-399414" algn="ctr">
              <a:lnSpc>
                <a:spcPts val="5179"/>
              </a:lnSpc>
              <a:buFont typeface="Arial"/>
              <a:buChar char="•"/>
            </a:pPr>
            <a:r>
              <a:rPr lang="en-US" sz="3699">
                <a:solidFill>
                  <a:srgbClr val="000000"/>
                </a:solidFill>
                <a:latin typeface="Times New Roman"/>
              </a:rPr>
              <a:t>Sinh test-case cho chương trình con isTriangle</a:t>
            </a:r>
          </a:p>
        </p:txBody>
      </p:sp>
      <p:sp>
        <p:nvSpPr>
          <p:cNvPr id="10" name="TextBox 4">
            <a:extLst>
              <a:ext uri="{FF2B5EF4-FFF2-40B4-BE49-F238E27FC236}">
                <a16:creationId xmlns:a16="http://schemas.microsoft.com/office/drawing/2014/main" id="{CEB41C30-041D-4841-A337-9389282AE09F}"/>
              </a:ext>
            </a:extLst>
          </p:cNvPr>
          <p:cNvSpPr txBox="1"/>
          <p:nvPr/>
        </p:nvSpPr>
        <p:spPr>
          <a:xfrm>
            <a:off x="914400" y="386419"/>
            <a:ext cx="10376931" cy="776046"/>
          </a:xfrm>
          <a:prstGeom prst="rect">
            <a:avLst/>
          </a:prstGeom>
        </p:spPr>
        <p:txBody>
          <a:bodyPr wrap="square" lIns="0" tIns="0" rIns="0" bIns="0" rtlCol="0" anchor="t">
            <a:spAutoFit/>
          </a:bodyPr>
          <a:lstStyle/>
          <a:p>
            <a:pPr algn="ctr">
              <a:lnSpc>
                <a:spcPts val="6580"/>
              </a:lnSpc>
            </a:pPr>
            <a:r>
              <a:rPr lang="vi-VN" sz="4700" dirty="0">
                <a:solidFill>
                  <a:schemeClr val="bg1"/>
                </a:solidFill>
                <a:latin typeface="Times New Roman Bold"/>
              </a:rPr>
              <a:t>II: </a:t>
            </a:r>
            <a:r>
              <a:rPr lang="en-US" sz="4700" dirty="0" err="1">
                <a:solidFill>
                  <a:schemeClr val="bg1"/>
                </a:solidFill>
                <a:latin typeface="Times New Roman Bold"/>
              </a:rPr>
              <a:t>Kiểm</a:t>
            </a:r>
            <a:r>
              <a:rPr lang="en-US" sz="4700" dirty="0">
                <a:solidFill>
                  <a:schemeClr val="bg1"/>
                </a:solidFill>
                <a:latin typeface="Times New Roman Bold"/>
              </a:rPr>
              <a:t> </a:t>
            </a:r>
            <a:r>
              <a:rPr lang="en-US" sz="4700" dirty="0" err="1">
                <a:solidFill>
                  <a:schemeClr val="bg1"/>
                </a:solidFill>
                <a:latin typeface="Times New Roman Bold"/>
              </a:rPr>
              <a:t>thử</a:t>
            </a:r>
            <a:r>
              <a:rPr lang="en-US" sz="4700" dirty="0">
                <a:solidFill>
                  <a:schemeClr val="bg1"/>
                </a:solidFill>
                <a:latin typeface="Times New Roman Bold"/>
              </a:rPr>
              <a:t> </a:t>
            </a:r>
            <a:r>
              <a:rPr lang="en-US" sz="4700" dirty="0" err="1">
                <a:solidFill>
                  <a:schemeClr val="bg1"/>
                </a:solidFill>
                <a:latin typeface="Times New Roman Bold"/>
              </a:rPr>
              <a:t>phần</a:t>
            </a:r>
            <a:r>
              <a:rPr lang="en-US" sz="4700" dirty="0">
                <a:solidFill>
                  <a:schemeClr val="bg1"/>
                </a:solidFill>
                <a:latin typeface="Times New Roman Bold"/>
              </a:rPr>
              <a:t> </a:t>
            </a:r>
            <a:r>
              <a:rPr lang="en-US" sz="4700" dirty="0" err="1">
                <a:solidFill>
                  <a:schemeClr val="bg1"/>
                </a:solidFill>
                <a:latin typeface="Times New Roman Bold"/>
              </a:rPr>
              <a:t>mềm</a:t>
            </a:r>
            <a:r>
              <a:rPr lang="en-US" sz="4700" dirty="0">
                <a:solidFill>
                  <a:schemeClr val="bg1"/>
                </a:solidFill>
                <a:latin typeface="Times New Roman Bold"/>
              </a:rPr>
              <a:t> - </a:t>
            </a:r>
            <a:r>
              <a:rPr lang="vi-VN" sz="4700" dirty="0">
                <a:solidFill>
                  <a:schemeClr val="bg1"/>
                </a:solidFill>
                <a:latin typeface="Times New Roman Bold"/>
              </a:rPr>
              <a:t>T</a:t>
            </a:r>
            <a:r>
              <a:rPr lang="en-US" sz="4700" dirty="0" err="1">
                <a:solidFill>
                  <a:schemeClr val="bg1"/>
                </a:solidFill>
                <a:latin typeface="Times New Roman Bold"/>
              </a:rPr>
              <a:t>est</a:t>
            </a:r>
            <a:r>
              <a:rPr lang="en-US" sz="4700" dirty="0">
                <a:solidFill>
                  <a:schemeClr val="bg1"/>
                </a:solidFill>
                <a:latin typeface="Times New Roman Bold"/>
              </a:rPr>
              <a:t> </a:t>
            </a:r>
            <a:r>
              <a:rPr lang="vi-VN" sz="4700" dirty="0">
                <a:solidFill>
                  <a:schemeClr val="bg1"/>
                </a:solidFill>
                <a:latin typeface="Times New Roman Bold"/>
              </a:rPr>
              <a:t>C</a:t>
            </a:r>
            <a:r>
              <a:rPr lang="en-US" sz="4700" dirty="0" err="1">
                <a:solidFill>
                  <a:schemeClr val="bg1"/>
                </a:solidFill>
                <a:latin typeface="Times New Roman Bold"/>
              </a:rPr>
              <a:t>ase</a:t>
            </a:r>
            <a:r>
              <a:rPr lang="en-US" sz="4700" dirty="0">
                <a:solidFill>
                  <a:schemeClr val="bg1"/>
                </a:solidFill>
                <a:latin typeface="Times New Roman Bold"/>
              </a:rPr>
              <a:t>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0"/>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3"/>
            <a:stretch>
              <a:fillRect t="-10078" b="-10078"/>
            </a:stretch>
          </a:blipFill>
        </p:spPr>
      </p:sp>
      <p:sp>
        <p:nvSpPr>
          <p:cNvPr id="4" name="Freeform 4"/>
          <p:cNvSpPr/>
          <p:nvPr/>
        </p:nvSpPr>
        <p:spPr>
          <a:xfrm>
            <a:off x="10439400" y="3009894"/>
            <a:ext cx="6813740" cy="3379688"/>
          </a:xfrm>
          <a:custGeom>
            <a:avLst/>
            <a:gdLst/>
            <a:ahLst/>
            <a:cxnLst/>
            <a:rect l="l" t="t" r="r" b="b"/>
            <a:pathLst>
              <a:path w="6813740" h="3379688">
                <a:moveTo>
                  <a:pt x="0" y="0"/>
                </a:moveTo>
                <a:lnTo>
                  <a:pt x="6813740" y="0"/>
                </a:lnTo>
                <a:lnTo>
                  <a:pt x="6813740" y="3379688"/>
                </a:lnTo>
                <a:lnTo>
                  <a:pt x="0" y="3379688"/>
                </a:lnTo>
                <a:lnTo>
                  <a:pt x="0" y="0"/>
                </a:lnTo>
                <a:close/>
              </a:path>
            </a:pathLst>
          </a:custGeom>
          <a:blipFill>
            <a:blip r:embed="rId4"/>
            <a:stretch>
              <a:fillRect r="-1162"/>
            </a:stretch>
          </a:blipFill>
        </p:spPr>
      </p:sp>
      <p:sp>
        <p:nvSpPr>
          <p:cNvPr id="6" name="TextBox 6"/>
          <p:cNvSpPr txBox="1"/>
          <p:nvPr/>
        </p:nvSpPr>
        <p:spPr>
          <a:xfrm>
            <a:off x="573864" y="2619686"/>
            <a:ext cx="4263152" cy="647065"/>
          </a:xfrm>
          <a:prstGeom prst="rect">
            <a:avLst/>
          </a:prstGeom>
        </p:spPr>
        <p:txBody>
          <a:bodyPr lIns="0" tIns="0" rIns="0" bIns="0" rtlCol="0" anchor="t">
            <a:spAutoFit/>
          </a:bodyPr>
          <a:lstStyle/>
          <a:p>
            <a:pPr algn="ctr">
              <a:lnSpc>
                <a:spcPts val="4759"/>
              </a:lnSpc>
            </a:pPr>
            <a:r>
              <a:rPr lang="en-US" sz="3399">
                <a:solidFill>
                  <a:srgbClr val="000000"/>
                </a:solidFill>
                <a:latin typeface="Times New Roman"/>
              </a:rPr>
              <a:t>Test-case cho đường 1:</a:t>
            </a:r>
          </a:p>
        </p:txBody>
      </p:sp>
      <p:sp>
        <p:nvSpPr>
          <p:cNvPr id="7" name="TextBox 7"/>
          <p:cNvSpPr txBox="1"/>
          <p:nvPr/>
        </p:nvSpPr>
        <p:spPr>
          <a:xfrm>
            <a:off x="599392" y="3305494"/>
            <a:ext cx="1142048" cy="647065"/>
          </a:xfrm>
          <a:prstGeom prst="rect">
            <a:avLst/>
          </a:prstGeom>
        </p:spPr>
        <p:txBody>
          <a:bodyPr lIns="0" tIns="0" rIns="0" bIns="0" rtlCol="0" anchor="t">
            <a:spAutoFit/>
          </a:bodyPr>
          <a:lstStyle/>
          <a:p>
            <a:pPr algn="ctr">
              <a:lnSpc>
                <a:spcPts val="4759"/>
              </a:lnSpc>
            </a:pPr>
            <a:r>
              <a:rPr lang="en-US" sz="3399">
                <a:solidFill>
                  <a:srgbClr val="000000"/>
                </a:solidFill>
                <a:latin typeface="Times New Roman"/>
              </a:rPr>
              <a:t>Input:</a:t>
            </a:r>
          </a:p>
        </p:txBody>
      </p:sp>
      <p:sp>
        <p:nvSpPr>
          <p:cNvPr id="8" name="TextBox 8"/>
          <p:cNvSpPr txBox="1"/>
          <p:nvPr/>
        </p:nvSpPr>
        <p:spPr>
          <a:xfrm>
            <a:off x="366329" y="3819209"/>
            <a:ext cx="3689244" cy="647065"/>
          </a:xfrm>
          <a:prstGeom prst="rect">
            <a:avLst/>
          </a:prstGeom>
        </p:spPr>
        <p:txBody>
          <a:bodyPr lIns="0" tIns="0" rIns="0" bIns="0" rtlCol="0" anchor="t">
            <a:spAutoFit/>
          </a:bodyPr>
          <a:lstStyle/>
          <a:p>
            <a:pPr algn="ctr">
              <a:lnSpc>
                <a:spcPts val="4759"/>
              </a:lnSpc>
            </a:pPr>
            <a:r>
              <a:rPr lang="en-US" sz="3399">
                <a:solidFill>
                  <a:srgbClr val="000000"/>
                </a:solidFill>
                <a:latin typeface="Times New Roman"/>
              </a:rPr>
              <a:t>Output mong đợi:</a:t>
            </a:r>
          </a:p>
        </p:txBody>
      </p:sp>
      <p:sp>
        <p:nvSpPr>
          <p:cNvPr id="9" name="TextBox 9"/>
          <p:cNvSpPr txBox="1"/>
          <p:nvPr/>
        </p:nvSpPr>
        <p:spPr>
          <a:xfrm>
            <a:off x="573864" y="4566388"/>
            <a:ext cx="4263152" cy="647065"/>
          </a:xfrm>
          <a:prstGeom prst="rect">
            <a:avLst/>
          </a:prstGeom>
        </p:spPr>
        <p:txBody>
          <a:bodyPr lIns="0" tIns="0" rIns="0" bIns="0" rtlCol="0" anchor="t">
            <a:spAutoFit/>
          </a:bodyPr>
          <a:lstStyle/>
          <a:p>
            <a:pPr algn="ctr">
              <a:lnSpc>
                <a:spcPts val="4759"/>
              </a:lnSpc>
            </a:pPr>
            <a:r>
              <a:rPr lang="en-US" sz="3399">
                <a:solidFill>
                  <a:srgbClr val="000000"/>
                </a:solidFill>
                <a:latin typeface="Times New Roman"/>
              </a:rPr>
              <a:t>Test-case cho đường 2:</a:t>
            </a:r>
          </a:p>
        </p:txBody>
      </p:sp>
      <p:sp>
        <p:nvSpPr>
          <p:cNvPr id="10" name="TextBox 10"/>
          <p:cNvSpPr txBox="1"/>
          <p:nvPr/>
        </p:nvSpPr>
        <p:spPr>
          <a:xfrm>
            <a:off x="671425" y="5318228"/>
            <a:ext cx="1142048" cy="647065"/>
          </a:xfrm>
          <a:prstGeom prst="rect">
            <a:avLst/>
          </a:prstGeom>
        </p:spPr>
        <p:txBody>
          <a:bodyPr lIns="0" tIns="0" rIns="0" bIns="0" rtlCol="0" anchor="t">
            <a:spAutoFit/>
          </a:bodyPr>
          <a:lstStyle/>
          <a:p>
            <a:pPr algn="ctr">
              <a:lnSpc>
                <a:spcPts val="4759"/>
              </a:lnSpc>
            </a:pPr>
            <a:r>
              <a:rPr lang="en-US" sz="3399">
                <a:solidFill>
                  <a:srgbClr val="000000"/>
                </a:solidFill>
                <a:latin typeface="Times New Roman"/>
              </a:rPr>
              <a:t>Input:</a:t>
            </a:r>
          </a:p>
        </p:txBody>
      </p:sp>
      <p:sp>
        <p:nvSpPr>
          <p:cNvPr id="11" name="TextBox 11"/>
          <p:cNvSpPr txBox="1"/>
          <p:nvPr/>
        </p:nvSpPr>
        <p:spPr>
          <a:xfrm>
            <a:off x="368061" y="5999374"/>
            <a:ext cx="3687511" cy="647065"/>
          </a:xfrm>
          <a:prstGeom prst="rect">
            <a:avLst/>
          </a:prstGeom>
        </p:spPr>
        <p:txBody>
          <a:bodyPr lIns="0" tIns="0" rIns="0" bIns="0" rtlCol="0" anchor="t">
            <a:spAutoFit/>
          </a:bodyPr>
          <a:lstStyle/>
          <a:p>
            <a:pPr algn="ctr">
              <a:lnSpc>
                <a:spcPts val="4759"/>
              </a:lnSpc>
            </a:pPr>
            <a:r>
              <a:rPr lang="en-US" sz="3399">
                <a:solidFill>
                  <a:srgbClr val="000000"/>
                </a:solidFill>
                <a:latin typeface="Times New Roman"/>
              </a:rPr>
              <a:t>Output mong đợi:</a:t>
            </a:r>
          </a:p>
        </p:txBody>
      </p:sp>
      <p:sp>
        <p:nvSpPr>
          <p:cNvPr id="12" name="TextBox 12"/>
          <p:cNvSpPr txBox="1"/>
          <p:nvPr/>
        </p:nvSpPr>
        <p:spPr>
          <a:xfrm>
            <a:off x="591141" y="6759995"/>
            <a:ext cx="4263152" cy="647065"/>
          </a:xfrm>
          <a:prstGeom prst="rect">
            <a:avLst/>
          </a:prstGeom>
        </p:spPr>
        <p:txBody>
          <a:bodyPr lIns="0" tIns="0" rIns="0" bIns="0" rtlCol="0" anchor="t">
            <a:spAutoFit/>
          </a:bodyPr>
          <a:lstStyle/>
          <a:p>
            <a:pPr algn="ctr">
              <a:lnSpc>
                <a:spcPts val="4759"/>
              </a:lnSpc>
            </a:pPr>
            <a:r>
              <a:rPr lang="en-US" sz="3399">
                <a:solidFill>
                  <a:srgbClr val="000000"/>
                </a:solidFill>
                <a:latin typeface="Times New Roman"/>
              </a:rPr>
              <a:t>Test-case cho đường 3:</a:t>
            </a:r>
          </a:p>
        </p:txBody>
      </p:sp>
      <p:sp>
        <p:nvSpPr>
          <p:cNvPr id="13" name="TextBox 13"/>
          <p:cNvSpPr txBox="1"/>
          <p:nvPr/>
        </p:nvSpPr>
        <p:spPr>
          <a:xfrm>
            <a:off x="671425" y="7507073"/>
            <a:ext cx="1142048" cy="647065"/>
          </a:xfrm>
          <a:prstGeom prst="rect">
            <a:avLst/>
          </a:prstGeom>
        </p:spPr>
        <p:txBody>
          <a:bodyPr lIns="0" tIns="0" rIns="0" bIns="0" rtlCol="0" anchor="t">
            <a:spAutoFit/>
          </a:bodyPr>
          <a:lstStyle/>
          <a:p>
            <a:pPr algn="ctr">
              <a:lnSpc>
                <a:spcPts val="4759"/>
              </a:lnSpc>
            </a:pPr>
            <a:r>
              <a:rPr lang="en-US" sz="3399">
                <a:solidFill>
                  <a:srgbClr val="000000"/>
                </a:solidFill>
                <a:latin typeface="Times New Roman"/>
              </a:rPr>
              <a:t>Input:</a:t>
            </a:r>
          </a:p>
        </p:txBody>
      </p:sp>
      <p:sp>
        <p:nvSpPr>
          <p:cNvPr id="14" name="TextBox 14"/>
          <p:cNvSpPr txBox="1"/>
          <p:nvPr/>
        </p:nvSpPr>
        <p:spPr>
          <a:xfrm>
            <a:off x="368061" y="8192238"/>
            <a:ext cx="3938923" cy="647065"/>
          </a:xfrm>
          <a:prstGeom prst="rect">
            <a:avLst/>
          </a:prstGeom>
        </p:spPr>
        <p:txBody>
          <a:bodyPr lIns="0" tIns="0" rIns="0" bIns="0" rtlCol="0" anchor="t">
            <a:spAutoFit/>
          </a:bodyPr>
          <a:lstStyle/>
          <a:p>
            <a:pPr algn="ctr">
              <a:lnSpc>
                <a:spcPts val="4759"/>
              </a:lnSpc>
            </a:pPr>
            <a:r>
              <a:rPr lang="en-US" sz="3399">
                <a:solidFill>
                  <a:srgbClr val="000000"/>
                </a:solidFill>
                <a:latin typeface="Times New Roman"/>
              </a:rPr>
              <a:t>Output mong đợi :</a:t>
            </a:r>
          </a:p>
        </p:txBody>
      </p:sp>
      <p:sp>
        <p:nvSpPr>
          <p:cNvPr id="15" name="TextBox 15"/>
          <p:cNvSpPr txBox="1"/>
          <p:nvPr/>
        </p:nvSpPr>
        <p:spPr>
          <a:xfrm>
            <a:off x="5947084" y="3305494"/>
            <a:ext cx="3144441" cy="647065"/>
          </a:xfrm>
          <a:prstGeom prst="rect">
            <a:avLst/>
          </a:prstGeom>
        </p:spPr>
        <p:txBody>
          <a:bodyPr lIns="0" tIns="0" rIns="0" bIns="0" rtlCol="0" anchor="t">
            <a:spAutoFit/>
          </a:bodyPr>
          <a:lstStyle/>
          <a:p>
            <a:pPr algn="ctr">
              <a:lnSpc>
                <a:spcPts val="4759"/>
              </a:lnSpc>
            </a:pPr>
            <a:r>
              <a:rPr lang="en-US" sz="3399">
                <a:solidFill>
                  <a:srgbClr val="000000"/>
                </a:solidFill>
                <a:latin typeface="Times New Roman"/>
              </a:rPr>
              <a:t>a = 0, b = 2, c =4</a:t>
            </a:r>
          </a:p>
        </p:txBody>
      </p:sp>
      <p:sp>
        <p:nvSpPr>
          <p:cNvPr id="16" name="TextBox 16"/>
          <p:cNvSpPr txBox="1"/>
          <p:nvPr/>
        </p:nvSpPr>
        <p:spPr>
          <a:xfrm>
            <a:off x="5930118" y="3819209"/>
            <a:ext cx="2316361" cy="647065"/>
          </a:xfrm>
          <a:prstGeom prst="rect">
            <a:avLst/>
          </a:prstGeom>
        </p:spPr>
        <p:txBody>
          <a:bodyPr lIns="0" tIns="0" rIns="0" bIns="0" rtlCol="0" anchor="t">
            <a:spAutoFit/>
          </a:bodyPr>
          <a:lstStyle/>
          <a:p>
            <a:pPr algn="ctr">
              <a:lnSpc>
                <a:spcPts val="4759"/>
              </a:lnSpc>
            </a:pPr>
            <a:r>
              <a:rPr lang="en-US" sz="3399">
                <a:solidFill>
                  <a:srgbClr val="000000"/>
                </a:solidFill>
                <a:latin typeface="Times New Roman"/>
              </a:rPr>
              <a:t>type = “No”</a:t>
            </a:r>
          </a:p>
        </p:txBody>
      </p:sp>
      <p:sp>
        <p:nvSpPr>
          <p:cNvPr id="17" name="TextBox 17"/>
          <p:cNvSpPr txBox="1"/>
          <p:nvPr/>
        </p:nvSpPr>
        <p:spPr>
          <a:xfrm>
            <a:off x="5930118" y="6070068"/>
            <a:ext cx="2316361" cy="647065"/>
          </a:xfrm>
          <a:prstGeom prst="rect">
            <a:avLst/>
          </a:prstGeom>
        </p:spPr>
        <p:txBody>
          <a:bodyPr lIns="0" tIns="0" rIns="0" bIns="0" rtlCol="0" anchor="t">
            <a:spAutoFit/>
          </a:bodyPr>
          <a:lstStyle/>
          <a:p>
            <a:pPr algn="ctr">
              <a:lnSpc>
                <a:spcPts val="4759"/>
              </a:lnSpc>
            </a:pPr>
            <a:r>
              <a:rPr lang="en-US" sz="3399">
                <a:solidFill>
                  <a:srgbClr val="000000"/>
                </a:solidFill>
                <a:latin typeface="Times New Roman"/>
              </a:rPr>
              <a:t>type = “No”</a:t>
            </a:r>
          </a:p>
        </p:txBody>
      </p:sp>
      <p:sp>
        <p:nvSpPr>
          <p:cNvPr id="18" name="TextBox 18"/>
          <p:cNvSpPr txBox="1"/>
          <p:nvPr/>
        </p:nvSpPr>
        <p:spPr>
          <a:xfrm>
            <a:off x="5930118" y="8258913"/>
            <a:ext cx="2316361" cy="647065"/>
          </a:xfrm>
          <a:prstGeom prst="rect">
            <a:avLst/>
          </a:prstGeom>
        </p:spPr>
        <p:txBody>
          <a:bodyPr lIns="0" tIns="0" rIns="0" bIns="0" rtlCol="0" anchor="t">
            <a:spAutoFit/>
          </a:bodyPr>
          <a:lstStyle/>
          <a:p>
            <a:pPr algn="ctr">
              <a:lnSpc>
                <a:spcPts val="4759"/>
              </a:lnSpc>
            </a:pPr>
            <a:r>
              <a:rPr lang="en-US" sz="3399">
                <a:solidFill>
                  <a:srgbClr val="000000"/>
                </a:solidFill>
                <a:latin typeface="Times New Roman"/>
              </a:rPr>
              <a:t>type = “No”</a:t>
            </a:r>
          </a:p>
        </p:txBody>
      </p:sp>
      <p:sp>
        <p:nvSpPr>
          <p:cNvPr id="19" name="TextBox 19"/>
          <p:cNvSpPr txBox="1"/>
          <p:nvPr/>
        </p:nvSpPr>
        <p:spPr>
          <a:xfrm>
            <a:off x="5917735" y="5528455"/>
            <a:ext cx="3612118" cy="647065"/>
          </a:xfrm>
          <a:prstGeom prst="rect">
            <a:avLst/>
          </a:prstGeom>
        </p:spPr>
        <p:txBody>
          <a:bodyPr lIns="0" tIns="0" rIns="0" bIns="0" rtlCol="0" anchor="t">
            <a:spAutoFit/>
          </a:bodyPr>
          <a:lstStyle/>
          <a:p>
            <a:pPr algn="ctr">
              <a:lnSpc>
                <a:spcPts val="4759"/>
              </a:lnSpc>
            </a:pPr>
            <a:r>
              <a:rPr lang="en-US" sz="3399">
                <a:solidFill>
                  <a:srgbClr val="000000"/>
                </a:solidFill>
                <a:latin typeface="Times New Roman"/>
              </a:rPr>
              <a:t>a = 17, b = -2, c = 4</a:t>
            </a:r>
          </a:p>
        </p:txBody>
      </p:sp>
      <p:sp>
        <p:nvSpPr>
          <p:cNvPr id="20" name="TextBox 20"/>
          <p:cNvSpPr txBox="1"/>
          <p:nvPr/>
        </p:nvSpPr>
        <p:spPr>
          <a:xfrm>
            <a:off x="5971789" y="7507073"/>
            <a:ext cx="3396139" cy="647065"/>
          </a:xfrm>
          <a:prstGeom prst="rect">
            <a:avLst/>
          </a:prstGeom>
        </p:spPr>
        <p:txBody>
          <a:bodyPr lIns="0" tIns="0" rIns="0" bIns="0" rtlCol="0" anchor="t">
            <a:spAutoFit/>
          </a:bodyPr>
          <a:lstStyle/>
          <a:p>
            <a:pPr algn="ctr">
              <a:lnSpc>
                <a:spcPts val="4759"/>
              </a:lnSpc>
            </a:pPr>
            <a:r>
              <a:rPr lang="en-US" sz="3399">
                <a:solidFill>
                  <a:srgbClr val="000000"/>
                </a:solidFill>
                <a:latin typeface="Times New Roman"/>
              </a:rPr>
              <a:t>a = 6, b = 6, c = -6</a:t>
            </a:r>
          </a:p>
        </p:txBody>
      </p:sp>
      <p:sp>
        <p:nvSpPr>
          <p:cNvPr id="23" name="TextBox 5">
            <a:extLst>
              <a:ext uri="{FF2B5EF4-FFF2-40B4-BE49-F238E27FC236}">
                <a16:creationId xmlns:a16="http://schemas.microsoft.com/office/drawing/2014/main" id="{449C3794-DB4A-4297-89A6-25A0FEBDB130}"/>
              </a:ext>
            </a:extLst>
          </p:cNvPr>
          <p:cNvSpPr txBox="1"/>
          <p:nvPr/>
        </p:nvSpPr>
        <p:spPr>
          <a:xfrm>
            <a:off x="707112" y="1724375"/>
            <a:ext cx="7065288" cy="728597"/>
          </a:xfrm>
          <a:prstGeom prst="rect">
            <a:avLst/>
          </a:prstGeom>
        </p:spPr>
        <p:txBody>
          <a:bodyPr wrap="square" lIns="0" tIns="0" rIns="0" bIns="0" rtlCol="0" anchor="t">
            <a:spAutoFit/>
          </a:bodyPr>
          <a:lstStyle/>
          <a:p>
            <a:pPr algn="ctr">
              <a:lnSpc>
                <a:spcPts val="6160"/>
              </a:lnSpc>
            </a:pPr>
            <a:r>
              <a:rPr lang="vi-VN" sz="4400" dirty="0">
                <a:solidFill>
                  <a:srgbClr val="000000"/>
                </a:solidFill>
                <a:latin typeface="Times New Roman Bold"/>
              </a:rPr>
              <a:t>5. </a:t>
            </a:r>
            <a:r>
              <a:rPr lang="en-US" sz="4400" dirty="0" err="1">
                <a:solidFill>
                  <a:srgbClr val="000000"/>
                </a:solidFill>
                <a:latin typeface="Times New Roman Bold"/>
              </a:rPr>
              <a:t>Thiết</a:t>
            </a:r>
            <a:r>
              <a:rPr lang="en-US" sz="4400" dirty="0">
                <a:solidFill>
                  <a:srgbClr val="000000"/>
                </a:solidFill>
                <a:latin typeface="Times New Roman Bold"/>
              </a:rPr>
              <a:t> </a:t>
            </a:r>
            <a:r>
              <a:rPr lang="en-US" sz="4400" dirty="0" err="1">
                <a:solidFill>
                  <a:srgbClr val="000000"/>
                </a:solidFill>
                <a:latin typeface="Times New Roman Bold"/>
              </a:rPr>
              <a:t>lập</a:t>
            </a:r>
            <a:r>
              <a:rPr lang="en-US" sz="4400" dirty="0">
                <a:solidFill>
                  <a:srgbClr val="000000"/>
                </a:solidFill>
                <a:latin typeface="Times New Roman Bold"/>
              </a:rPr>
              <a:t> </a:t>
            </a:r>
            <a:r>
              <a:rPr lang="en-US" sz="4400" dirty="0" err="1">
                <a:solidFill>
                  <a:srgbClr val="000000"/>
                </a:solidFill>
                <a:latin typeface="Times New Roman Bold"/>
              </a:rPr>
              <a:t>các</a:t>
            </a:r>
            <a:r>
              <a:rPr lang="en-US" sz="4400" dirty="0">
                <a:solidFill>
                  <a:srgbClr val="000000"/>
                </a:solidFill>
                <a:latin typeface="Times New Roman Bold"/>
              </a:rPr>
              <a:t> test case</a:t>
            </a:r>
          </a:p>
        </p:txBody>
      </p:sp>
      <p:sp>
        <p:nvSpPr>
          <p:cNvPr id="24" name="TextBox 4">
            <a:extLst>
              <a:ext uri="{FF2B5EF4-FFF2-40B4-BE49-F238E27FC236}">
                <a16:creationId xmlns:a16="http://schemas.microsoft.com/office/drawing/2014/main" id="{D9E8D7DC-07DC-45FC-858D-69E1537AB149}"/>
              </a:ext>
            </a:extLst>
          </p:cNvPr>
          <p:cNvSpPr txBox="1"/>
          <p:nvPr/>
        </p:nvSpPr>
        <p:spPr>
          <a:xfrm>
            <a:off x="914400" y="386419"/>
            <a:ext cx="10376931" cy="776046"/>
          </a:xfrm>
          <a:prstGeom prst="rect">
            <a:avLst/>
          </a:prstGeom>
        </p:spPr>
        <p:txBody>
          <a:bodyPr wrap="square" lIns="0" tIns="0" rIns="0" bIns="0" rtlCol="0" anchor="t">
            <a:spAutoFit/>
          </a:bodyPr>
          <a:lstStyle/>
          <a:p>
            <a:pPr algn="ctr">
              <a:lnSpc>
                <a:spcPts val="6580"/>
              </a:lnSpc>
            </a:pPr>
            <a:r>
              <a:rPr lang="vi-VN" sz="4700" dirty="0">
                <a:solidFill>
                  <a:schemeClr val="bg1"/>
                </a:solidFill>
                <a:latin typeface="Times New Roman Bold"/>
              </a:rPr>
              <a:t>II: </a:t>
            </a:r>
            <a:r>
              <a:rPr lang="en-US" sz="4700" dirty="0" err="1">
                <a:solidFill>
                  <a:schemeClr val="bg1"/>
                </a:solidFill>
                <a:latin typeface="Times New Roman Bold"/>
              </a:rPr>
              <a:t>Kiểm</a:t>
            </a:r>
            <a:r>
              <a:rPr lang="en-US" sz="4700" dirty="0">
                <a:solidFill>
                  <a:schemeClr val="bg1"/>
                </a:solidFill>
                <a:latin typeface="Times New Roman Bold"/>
              </a:rPr>
              <a:t> </a:t>
            </a:r>
            <a:r>
              <a:rPr lang="en-US" sz="4700" dirty="0" err="1">
                <a:solidFill>
                  <a:schemeClr val="bg1"/>
                </a:solidFill>
                <a:latin typeface="Times New Roman Bold"/>
              </a:rPr>
              <a:t>thử</a:t>
            </a:r>
            <a:r>
              <a:rPr lang="en-US" sz="4700" dirty="0">
                <a:solidFill>
                  <a:schemeClr val="bg1"/>
                </a:solidFill>
                <a:latin typeface="Times New Roman Bold"/>
              </a:rPr>
              <a:t> </a:t>
            </a:r>
            <a:r>
              <a:rPr lang="en-US" sz="4700" dirty="0" err="1">
                <a:solidFill>
                  <a:schemeClr val="bg1"/>
                </a:solidFill>
                <a:latin typeface="Times New Roman Bold"/>
              </a:rPr>
              <a:t>phần</a:t>
            </a:r>
            <a:r>
              <a:rPr lang="en-US" sz="4700" dirty="0">
                <a:solidFill>
                  <a:schemeClr val="bg1"/>
                </a:solidFill>
                <a:latin typeface="Times New Roman Bold"/>
              </a:rPr>
              <a:t> </a:t>
            </a:r>
            <a:r>
              <a:rPr lang="en-US" sz="4700" dirty="0" err="1">
                <a:solidFill>
                  <a:schemeClr val="bg1"/>
                </a:solidFill>
                <a:latin typeface="Times New Roman Bold"/>
              </a:rPr>
              <a:t>mềm</a:t>
            </a:r>
            <a:r>
              <a:rPr lang="en-US" sz="4700" dirty="0">
                <a:solidFill>
                  <a:schemeClr val="bg1"/>
                </a:solidFill>
                <a:latin typeface="Times New Roman Bold"/>
              </a:rPr>
              <a:t> - </a:t>
            </a:r>
            <a:r>
              <a:rPr lang="vi-VN" sz="4700" dirty="0">
                <a:solidFill>
                  <a:schemeClr val="bg1"/>
                </a:solidFill>
                <a:latin typeface="Times New Roman Bold"/>
              </a:rPr>
              <a:t>T</a:t>
            </a:r>
            <a:r>
              <a:rPr lang="en-US" sz="4700" dirty="0" err="1">
                <a:solidFill>
                  <a:schemeClr val="bg1"/>
                </a:solidFill>
                <a:latin typeface="Times New Roman Bold"/>
              </a:rPr>
              <a:t>est</a:t>
            </a:r>
            <a:r>
              <a:rPr lang="en-US" sz="4700" dirty="0">
                <a:solidFill>
                  <a:schemeClr val="bg1"/>
                </a:solidFill>
                <a:latin typeface="Times New Roman Bold"/>
              </a:rPr>
              <a:t> </a:t>
            </a:r>
            <a:r>
              <a:rPr lang="vi-VN" sz="4700" dirty="0">
                <a:solidFill>
                  <a:schemeClr val="bg1"/>
                </a:solidFill>
                <a:latin typeface="Times New Roman Bold"/>
              </a:rPr>
              <a:t>C</a:t>
            </a:r>
            <a:r>
              <a:rPr lang="en-US" sz="4700" dirty="0" err="1">
                <a:solidFill>
                  <a:schemeClr val="bg1"/>
                </a:solidFill>
                <a:latin typeface="Times New Roman Bold"/>
              </a:rPr>
              <a:t>ase</a:t>
            </a:r>
            <a:r>
              <a:rPr lang="en-US" sz="4700" dirty="0">
                <a:solidFill>
                  <a:schemeClr val="bg1"/>
                </a:solidFill>
                <a:latin typeface="Times New Roman Bold"/>
              </a:rPr>
              <a:t>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0"/>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3"/>
            <a:stretch>
              <a:fillRect t="-10078" b="-10078"/>
            </a:stretch>
          </a:blipFill>
        </p:spPr>
      </p:sp>
      <p:sp>
        <p:nvSpPr>
          <p:cNvPr id="5" name="TextBox 5"/>
          <p:cNvSpPr txBox="1"/>
          <p:nvPr/>
        </p:nvSpPr>
        <p:spPr>
          <a:xfrm>
            <a:off x="637777" y="2419985"/>
            <a:ext cx="4263152" cy="647065"/>
          </a:xfrm>
          <a:prstGeom prst="rect">
            <a:avLst/>
          </a:prstGeom>
        </p:spPr>
        <p:txBody>
          <a:bodyPr lIns="0" tIns="0" rIns="0" bIns="0" rtlCol="0" anchor="t">
            <a:spAutoFit/>
          </a:bodyPr>
          <a:lstStyle/>
          <a:p>
            <a:pPr algn="ctr">
              <a:lnSpc>
                <a:spcPts val="4759"/>
              </a:lnSpc>
            </a:pPr>
            <a:r>
              <a:rPr lang="en-US" sz="3399">
                <a:solidFill>
                  <a:srgbClr val="000000"/>
                </a:solidFill>
                <a:latin typeface="Times New Roman"/>
              </a:rPr>
              <a:t>Test-case cho đường 4:</a:t>
            </a:r>
          </a:p>
        </p:txBody>
      </p:sp>
      <p:sp>
        <p:nvSpPr>
          <p:cNvPr id="6" name="TextBox 6"/>
          <p:cNvSpPr txBox="1"/>
          <p:nvPr/>
        </p:nvSpPr>
        <p:spPr>
          <a:xfrm>
            <a:off x="663305" y="3105793"/>
            <a:ext cx="1142048" cy="647065"/>
          </a:xfrm>
          <a:prstGeom prst="rect">
            <a:avLst/>
          </a:prstGeom>
        </p:spPr>
        <p:txBody>
          <a:bodyPr lIns="0" tIns="0" rIns="0" bIns="0" rtlCol="0" anchor="t">
            <a:spAutoFit/>
          </a:bodyPr>
          <a:lstStyle/>
          <a:p>
            <a:pPr algn="ctr">
              <a:lnSpc>
                <a:spcPts val="4759"/>
              </a:lnSpc>
            </a:pPr>
            <a:r>
              <a:rPr lang="en-US" sz="3399">
                <a:solidFill>
                  <a:srgbClr val="000000"/>
                </a:solidFill>
                <a:latin typeface="Times New Roman"/>
              </a:rPr>
              <a:t>Input:</a:t>
            </a:r>
          </a:p>
        </p:txBody>
      </p:sp>
      <p:sp>
        <p:nvSpPr>
          <p:cNvPr id="7" name="TextBox 7"/>
          <p:cNvSpPr txBox="1"/>
          <p:nvPr/>
        </p:nvSpPr>
        <p:spPr>
          <a:xfrm>
            <a:off x="453890" y="3581400"/>
            <a:ext cx="3689244" cy="647065"/>
          </a:xfrm>
          <a:prstGeom prst="rect">
            <a:avLst/>
          </a:prstGeom>
        </p:spPr>
        <p:txBody>
          <a:bodyPr lIns="0" tIns="0" rIns="0" bIns="0" rtlCol="0" anchor="t">
            <a:spAutoFit/>
          </a:bodyPr>
          <a:lstStyle/>
          <a:p>
            <a:pPr algn="ctr">
              <a:lnSpc>
                <a:spcPts val="4759"/>
              </a:lnSpc>
            </a:pPr>
            <a:r>
              <a:rPr lang="en-US" sz="3399">
                <a:solidFill>
                  <a:srgbClr val="000000"/>
                </a:solidFill>
                <a:latin typeface="Times New Roman"/>
              </a:rPr>
              <a:t>Output mong đợi:</a:t>
            </a:r>
          </a:p>
        </p:txBody>
      </p:sp>
      <p:sp>
        <p:nvSpPr>
          <p:cNvPr id="8" name="TextBox 8"/>
          <p:cNvSpPr txBox="1"/>
          <p:nvPr/>
        </p:nvSpPr>
        <p:spPr>
          <a:xfrm>
            <a:off x="6781800" y="2933700"/>
            <a:ext cx="3468291" cy="647065"/>
          </a:xfrm>
          <a:prstGeom prst="rect">
            <a:avLst/>
          </a:prstGeom>
        </p:spPr>
        <p:txBody>
          <a:bodyPr lIns="0" tIns="0" rIns="0" bIns="0" rtlCol="0" anchor="t">
            <a:spAutoFit/>
          </a:bodyPr>
          <a:lstStyle/>
          <a:p>
            <a:pPr algn="ctr">
              <a:lnSpc>
                <a:spcPts val="4759"/>
              </a:lnSpc>
            </a:pPr>
            <a:r>
              <a:rPr lang="en-US" sz="3399">
                <a:solidFill>
                  <a:srgbClr val="000000"/>
                </a:solidFill>
                <a:latin typeface="Times New Roman"/>
              </a:rPr>
              <a:t>a = 7, b = 7, c = 40</a:t>
            </a:r>
          </a:p>
        </p:txBody>
      </p:sp>
      <p:sp>
        <p:nvSpPr>
          <p:cNvPr id="9" name="TextBox 9"/>
          <p:cNvSpPr txBox="1"/>
          <p:nvPr/>
        </p:nvSpPr>
        <p:spPr>
          <a:xfrm>
            <a:off x="6779359" y="3619508"/>
            <a:ext cx="2316361" cy="647065"/>
          </a:xfrm>
          <a:prstGeom prst="rect">
            <a:avLst/>
          </a:prstGeom>
        </p:spPr>
        <p:txBody>
          <a:bodyPr lIns="0" tIns="0" rIns="0" bIns="0" rtlCol="0" anchor="t">
            <a:spAutoFit/>
          </a:bodyPr>
          <a:lstStyle/>
          <a:p>
            <a:pPr algn="ctr">
              <a:lnSpc>
                <a:spcPts val="4759"/>
              </a:lnSpc>
            </a:pPr>
            <a:r>
              <a:rPr lang="en-US" sz="3399">
                <a:solidFill>
                  <a:srgbClr val="000000"/>
                </a:solidFill>
                <a:latin typeface="Times New Roman"/>
              </a:rPr>
              <a:t>type = “No”</a:t>
            </a:r>
          </a:p>
        </p:txBody>
      </p:sp>
      <p:sp>
        <p:nvSpPr>
          <p:cNvPr id="10" name="TextBox 10"/>
          <p:cNvSpPr txBox="1"/>
          <p:nvPr/>
        </p:nvSpPr>
        <p:spPr>
          <a:xfrm>
            <a:off x="637777" y="4304673"/>
            <a:ext cx="4263152" cy="647065"/>
          </a:xfrm>
          <a:prstGeom prst="rect">
            <a:avLst/>
          </a:prstGeom>
        </p:spPr>
        <p:txBody>
          <a:bodyPr lIns="0" tIns="0" rIns="0" bIns="0" rtlCol="0" anchor="t">
            <a:spAutoFit/>
          </a:bodyPr>
          <a:lstStyle/>
          <a:p>
            <a:pPr algn="ctr">
              <a:lnSpc>
                <a:spcPts val="4759"/>
              </a:lnSpc>
            </a:pPr>
            <a:r>
              <a:rPr lang="en-US" sz="3399">
                <a:solidFill>
                  <a:srgbClr val="000000"/>
                </a:solidFill>
                <a:latin typeface="Times New Roman"/>
              </a:rPr>
              <a:t>Test-case cho đường 5:</a:t>
            </a:r>
          </a:p>
        </p:txBody>
      </p:sp>
      <p:sp>
        <p:nvSpPr>
          <p:cNvPr id="11" name="TextBox 11"/>
          <p:cNvSpPr txBox="1"/>
          <p:nvPr/>
        </p:nvSpPr>
        <p:spPr>
          <a:xfrm>
            <a:off x="735338" y="4900447"/>
            <a:ext cx="1142048" cy="647065"/>
          </a:xfrm>
          <a:prstGeom prst="rect">
            <a:avLst/>
          </a:prstGeom>
        </p:spPr>
        <p:txBody>
          <a:bodyPr lIns="0" tIns="0" rIns="0" bIns="0" rtlCol="0" anchor="t">
            <a:spAutoFit/>
          </a:bodyPr>
          <a:lstStyle/>
          <a:p>
            <a:pPr algn="ctr">
              <a:lnSpc>
                <a:spcPts val="4759"/>
              </a:lnSpc>
            </a:pPr>
            <a:r>
              <a:rPr lang="en-US" sz="3399">
                <a:solidFill>
                  <a:srgbClr val="000000"/>
                </a:solidFill>
                <a:latin typeface="Times New Roman"/>
              </a:rPr>
              <a:t>Input:</a:t>
            </a:r>
          </a:p>
        </p:txBody>
      </p:sp>
      <p:sp>
        <p:nvSpPr>
          <p:cNvPr id="12" name="TextBox 12"/>
          <p:cNvSpPr txBox="1"/>
          <p:nvPr/>
        </p:nvSpPr>
        <p:spPr>
          <a:xfrm>
            <a:off x="453890" y="5628474"/>
            <a:ext cx="3689244" cy="647065"/>
          </a:xfrm>
          <a:prstGeom prst="rect">
            <a:avLst/>
          </a:prstGeom>
        </p:spPr>
        <p:txBody>
          <a:bodyPr lIns="0" tIns="0" rIns="0" bIns="0" rtlCol="0" anchor="t">
            <a:spAutoFit/>
          </a:bodyPr>
          <a:lstStyle/>
          <a:p>
            <a:pPr algn="ctr">
              <a:lnSpc>
                <a:spcPts val="4759"/>
              </a:lnSpc>
            </a:pPr>
            <a:r>
              <a:rPr lang="en-US" sz="3399">
                <a:solidFill>
                  <a:srgbClr val="000000"/>
                </a:solidFill>
                <a:latin typeface="Times New Roman"/>
              </a:rPr>
              <a:t>Output mong đợi:</a:t>
            </a:r>
          </a:p>
        </p:txBody>
      </p:sp>
      <p:sp>
        <p:nvSpPr>
          <p:cNvPr id="13" name="TextBox 13"/>
          <p:cNvSpPr txBox="1"/>
          <p:nvPr/>
        </p:nvSpPr>
        <p:spPr>
          <a:xfrm>
            <a:off x="637777" y="6356502"/>
            <a:ext cx="4263152" cy="647065"/>
          </a:xfrm>
          <a:prstGeom prst="rect">
            <a:avLst/>
          </a:prstGeom>
        </p:spPr>
        <p:txBody>
          <a:bodyPr lIns="0" tIns="0" rIns="0" bIns="0" rtlCol="0" anchor="t">
            <a:spAutoFit/>
          </a:bodyPr>
          <a:lstStyle/>
          <a:p>
            <a:pPr algn="ctr">
              <a:lnSpc>
                <a:spcPts val="4759"/>
              </a:lnSpc>
            </a:pPr>
            <a:r>
              <a:rPr lang="en-US" sz="3399">
                <a:solidFill>
                  <a:srgbClr val="000000"/>
                </a:solidFill>
                <a:latin typeface="Times New Roman"/>
              </a:rPr>
              <a:t>Test-case cho đường 6:</a:t>
            </a:r>
          </a:p>
        </p:txBody>
      </p:sp>
      <p:sp>
        <p:nvSpPr>
          <p:cNvPr id="14" name="TextBox 14"/>
          <p:cNvSpPr txBox="1"/>
          <p:nvPr/>
        </p:nvSpPr>
        <p:spPr>
          <a:xfrm>
            <a:off x="887738" y="6988818"/>
            <a:ext cx="1142048" cy="647065"/>
          </a:xfrm>
          <a:prstGeom prst="rect">
            <a:avLst/>
          </a:prstGeom>
        </p:spPr>
        <p:txBody>
          <a:bodyPr lIns="0" tIns="0" rIns="0" bIns="0" rtlCol="0" anchor="t">
            <a:spAutoFit/>
          </a:bodyPr>
          <a:lstStyle/>
          <a:p>
            <a:pPr algn="ctr">
              <a:lnSpc>
                <a:spcPts val="4759"/>
              </a:lnSpc>
            </a:pPr>
            <a:r>
              <a:rPr lang="en-US" sz="3399">
                <a:solidFill>
                  <a:srgbClr val="000000"/>
                </a:solidFill>
                <a:latin typeface="Times New Roman"/>
              </a:rPr>
              <a:t>Input:</a:t>
            </a:r>
          </a:p>
        </p:txBody>
      </p:sp>
      <p:sp>
        <p:nvSpPr>
          <p:cNvPr id="15" name="TextBox 15"/>
          <p:cNvSpPr txBox="1"/>
          <p:nvPr/>
        </p:nvSpPr>
        <p:spPr>
          <a:xfrm>
            <a:off x="663305" y="7673983"/>
            <a:ext cx="3689244" cy="647065"/>
          </a:xfrm>
          <a:prstGeom prst="rect">
            <a:avLst/>
          </a:prstGeom>
        </p:spPr>
        <p:txBody>
          <a:bodyPr lIns="0" tIns="0" rIns="0" bIns="0" rtlCol="0" anchor="t">
            <a:spAutoFit/>
          </a:bodyPr>
          <a:lstStyle/>
          <a:p>
            <a:pPr algn="ctr">
              <a:lnSpc>
                <a:spcPts val="4759"/>
              </a:lnSpc>
            </a:pPr>
            <a:r>
              <a:rPr lang="en-US" sz="3399">
                <a:solidFill>
                  <a:srgbClr val="000000"/>
                </a:solidFill>
                <a:latin typeface="Times New Roman"/>
              </a:rPr>
              <a:t>Output mong đợi:</a:t>
            </a:r>
          </a:p>
        </p:txBody>
      </p:sp>
      <p:sp>
        <p:nvSpPr>
          <p:cNvPr id="16" name="TextBox 16"/>
          <p:cNvSpPr txBox="1"/>
          <p:nvPr/>
        </p:nvSpPr>
        <p:spPr>
          <a:xfrm>
            <a:off x="735338" y="8397248"/>
            <a:ext cx="4263152" cy="647065"/>
          </a:xfrm>
          <a:prstGeom prst="rect">
            <a:avLst/>
          </a:prstGeom>
        </p:spPr>
        <p:txBody>
          <a:bodyPr lIns="0" tIns="0" rIns="0" bIns="0" rtlCol="0" anchor="t">
            <a:spAutoFit/>
          </a:bodyPr>
          <a:lstStyle/>
          <a:p>
            <a:pPr algn="ctr">
              <a:lnSpc>
                <a:spcPts val="4759"/>
              </a:lnSpc>
            </a:pPr>
            <a:r>
              <a:rPr lang="en-US" sz="3399">
                <a:solidFill>
                  <a:srgbClr val="000000"/>
                </a:solidFill>
                <a:latin typeface="Times New Roman"/>
              </a:rPr>
              <a:t>Test-case cho đường 7:</a:t>
            </a:r>
          </a:p>
        </p:txBody>
      </p:sp>
      <p:sp>
        <p:nvSpPr>
          <p:cNvPr id="17" name="TextBox 17"/>
          <p:cNvSpPr txBox="1"/>
          <p:nvPr/>
        </p:nvSpPr>
        <p:spPr>
          <a:xfrm>
            <a:off x="887738" y="9186697"/>
            <a:ext cx="1142048" cy="647065"/>
          </a:xfrm>
          <a:prstGeom prst="rect">
            <a:avLst/>
          </a:prstGeom>
        </p:spPr>
        <p:txBody>
          <a:bodyPr lIns="0" tIns="0" rIns="0" bIns="0" rtlCol="0" anchor="t">
            <a:spAutoFit/>
          </a:bodyPr>
          <a:lstStyle/>
          <a:p>
            <a:pPr algn="ctr">
              <a:lnSpc>
                <a:spcPts val="4759"/>
              </a:lnSpc>
            </a:pPr>
            <a:r>
              <a:rPr lang="en-US" sz="3399">
                <a:solidFill>
                  <a:srgbClr val="000000"/>
                </a:solidFill>
                <a:latin typeface="Times New Roman"/>
              </a:rPr>
              <a:t>Input:</a:t>
            </a:r>
          </a:p>
        </p:txBody>
      </p:sp>
      <p:sp>
        <p:nvSpPr>
          <p:cNvPr id="18" name="TextBox 18"/>
          <p:cNvSpPr txBox="1"/>
          <p:nvPr/>
        </p:nvSpPr>
        <p:spPr>
          <a:xfrm>
            <a:off x="691463" y="9782327"/>
            <a:ext cx="3689244" cy="647065"/>
          </a:xfrm>
          <a:prstGeom prst="rect">
            <a:avLst/>
          </a:prstGeom>
        </p:spPr>
        <p:txBody>
          <a:bodyPr lIns="0" tIns="0" rIns="0" bIns="0" rtlCol="0" anchor="t">
            <a:spAutoFit/>
          </a:bodyPr>
          <a:lstStyle/>
          <a:p>
            <a:pPr algn="ctr">
              <a:lnSpc>
                <a:spcPts val="4759"/>
              </a:lnSpc>
            </a:pPr>
            <a:r>
              <a:rPr lang="en-US" sz="3399">
                <a:solidFill>
                  <a:srgbClr val="000000"/>
                </a:solidFill>
                <a:latin typeface="Times New Roman"/>
              </a:rPr>
              <a:t>Output mong đợi:</a:t>
            </a:r>
          </a:p>
        </p:txBody>
      </p:sp>
      <p:sp>
        <p:nvSpPr>
          <p:cNvPr id="19" name="TextBox 19"/>
          <p:cNvSpPr txBox="1"/>
          <p:nvPr/>
        </p:nvSpPr>
        <p:spPr>
          <a:xfrm>
            <a:off x="6779359" y="5585612"/>
            <a:ext cx="2316361" cy="647065"/>
          </a:xfrm>
          <a:prstGeom prst="rect">
            <a:avLst/>
          </a:prstGeom>
        </p:spPr>
        <p:txBody>
          <a:bodyPr lIns="0" tIns="0" rIns="0" bIns="0" rtlCol="0" anchor="t">
            <a:spAutoFit/>
          </a:bodyPr>
          <a:lstStyle/>
          <a:p>
            <a:pPr algn="ctr">
              <a:lnSpc>
                <a:spcPts val="4759"/>
              </a:lnSpc>
            </a:pPr>
            <a:r>
              <a:rPr lang="en-US" sz="3399">
                <a:solidFill>
                  <a:srgbClr val="000000"/>
                </a:solidFill>
                <a:latin typeface="Times New Roman"/>
              </a:rPr>
              <a:t>type = “No”</a:t>
            </a:r>
          </a:p>
        </p:txBody>
      </p:sp>
      <p:sp>
        <p:nvSpPr>
          <p:cNvPr id="20" name="TextBox 20"/>
          <p:cNvSpPr txBox="1"/>
          <p:nvPr/>
        </p:nvSpPr>
        <p:spPr>
          <a:xfrm>
            <a:off x="6779359" y="7641107"/>
            <a:ext cx="2316361" cy="647065"/>
          </a:xfrm>
          <a:prstGeom prst="rect">
            <a:avLst/>
          </a:prstGeom>
        </p:spPr>
        <p:txBody>
          <a:bodyPr lIns="0" tIns="0" rIns="0" bIns="0" rtlCol="0" anchor="t">
            <a:spAutoFit/>
          </a:bodyPr>
          <a:lstStyle/>
          <a:p>
            <a:pPr algn="ctr">
              <a:lnSpc>
                <a:spcPts val="4759"/>
              </a:lnSpc>
            </a:pPr>
            <a:r>
              <a:rPr lang="en-US" sz="3399">
                <a:solidFill>
                  <a:srgbClr val="000000"/>
                </a:solidFill>
                <a:latin typeface="Times New Roman"/>
              </a:rPr>
              <a:t>type = “No”</a:t>
            </a:r>
          </a:p>
        </p:txBody>
      </p:sp>
      <p:sp>
        <p:nvSpPr>
          <p:cNvPr id="21" name="TextBox 21"/>
          <p:cNvSpPr txBox="1"/>
          <p:nvPr/>
        </p:nvSpPr>
        <p:spPr>
          <a:xfrm>
            <a:off x="6914145" y="9700412"/>
            <a:ext cx="2410897" cy="647065"/>
          </a:xfrm>
          <a:prstGeom prst="rect">
            <a:avLst/>
          </a:prstGeom>
        </p:spPr>
        <p:txBody>
          <a:bodyPr lIns="0" tIns="0" rIns="0" bIns="0" rtlCol="0" anchor="t">
            <a:spAutoFit/>
          </a:bodyPr>
          <a:lstStyle/>
          <a:p>
            <a:pPr algn="ctr">
              <a:lnSpc>
                <a:spcPts val="4759"/>
              </a:lnSpc>
            </a:pPr>
            <a:r>
              <a:rPr lang="en-US" sz="3399">
                <a:solidFill>
                  <a:srgbClr val="000000"/>
                </a:solidFill>
                <a:latin typeface="Times New Roman"/>
              </a:rPr>
              <a:t>type = “Yes”</a:t>
            </a:r>
          </a:p>
        </p:txBody>
      </p:sp>
      <p:sp>
        <p:nvSpPr>
          <p:cNvPr id="22" name="TextBox 22"/>
          <p:cNvSpPr txBox="1"/>
          <p:nvPr/>
        </p:nvSpPr>
        <p:spPr>
          <a:xfrm>
            <a:off x="6841153" y="4818388"/>
            <a:ext cx="3684151" cy="647065"/>
          </a:xfrm>
          <a:prstGeom prst="rect">
            <a:avLst/>
          </a:prstGeom>
        </p:spPr>
        <p:txBody>
          <a:bodyPr lIns="0" tIns="0" rIns="0" bIns="0" rtlCol="0" anchor="t">
            <a:spAutoFit/>
          </a:bodyPr>
          <a:lstStyle/>
          <a:p>
            <a:pPr algn="ctr">
              <a:lnSpc>
                <a:spcPts val="4759"/>
              </a:lnSpc>
            </a:pPr>
            <a:r>
              <a:rPr lang="en-US" sz="3399">
                <a:solidFill>
                  <a:srgbClr val="000000"/>
                </a:solidFill>
                <a:latin typeface="Times New Roman"/>
              </a:rPr>
              <a:t>a = 12, b = 90, c = 9</a:t>
            </a:r>
          </a:p>
        </p:txBody>
      </p:sp>
      <p:sp>
        <p:nvSpPr>
          <p:cNvPr id="23" name="TextBox 23"/>
          <p:cNvSpPr txBox="1"/>
          <p:nvPr/>
        </p:nvSpPr>
        <p:spPr>
          <a:xfrm>
            <a:off x="6826694" y="6870217"/>
            <a:ext cx="3468291" cy="647065"/>
          </a:xfrm>
          <a:prstGeom prst="rect">
            <a:avLst/>
          </a:prstGeom>
        </p:spPr>
        <p:txBody>
          <a:bodyPr lIns="0" tIns="0" rIns="0" bIns="0" rtlCol="0" anchor="t">
            <a:spAutoFit/>
          </a:bodyPr>
          <a:lstStyle/>
          <a:p>
            <a:pPr algn="ctr">
              <a:lnSpc>
                <a:spcPts val="4759"/>
              </a:lnSpc>
            </a:pPr>
            <a:r>
              <a:rPr lang="en-US" sz="3399">
                <a:solidFill>
                  <a:srgbClr val="000000"/>
                </a:solidFill>
                <a:latin typeface="Times New Roman"/>
              </a:rPr>
              <a:t>a = 50, b = 4, c = 3</a:t>
            </a:r>
          </a:p>
        </p:txBody>
      </p:sp>
      <p:sp>
        <p:nvSpPr>
          <p:cNvPr id="24" name="TextBox 24"/>
          <p:cNvSpPr txBox="1"/>
          <p:nvPr/>
        </p:nvSpPr>
        <p:spPr>
          <a:xfrm>
            <a:off x="6826694" y="9097162"/>
            <a:ext cx="3838813" cy="647065"/>
          </a:xfrm>
          <a:prstGeom prst="rect">
            <a:avLst/>
          </a:prstGeom>
        </p:spPr>
        <p:txBody>
          <a:bodyPr lIns="0" tIns="0" rIns="0" bIns="0" rtlCol="0" anchor="t">
            <a:spAutoFit/>
          </a:bodyPr>
          <a:lstStyle/>
          <a:p>
            <a:pPr algn="ctr">
              <a:lnSpc>
                <a:spcPts val="4759"/>
              </a:lnSpc>
            </a:pPr>
            <a:r>
              <a:rPr lang="en-US" sz="3399">
                <a:solidFill>
                  <a:srgbClr val="000000"/>
                </a:solidFill>
                <a:latin typeface="Times New Roman"/>
              </a:rPr>
              <a:t>a = 13, b = 11, c = 6</a:t>
            </a:r>
          </a:p>
        </p:txBody>
      </p:sp>
      <p:sp>
        <p:nvSpPr>
          <p:cNvPr id="26" name="TextBox 5">
            <a:extLst>
              <a:ext uri="{FF2B5EF4-FFF2-40B4-BE49-F238E27FC236}">
                <a16:creationId xmlns:a16="http://schemas.microsoft.com/office/drawing/2014/main" id="{E314C4D6-D11B-4B25-96EC-7132D33A14FC}"/>
              </a:ext>
            </a:extLst>
          </p:cNvPr>
          <p:cNvSpPr txBox="1"/>
          <p:nvPr/>
        </p:nvSpPr>
        <p:spPr>
          <a:xfrm>
            <a:off x="707112" y="1724375"/>
            <a:ext cx="7065288" cy="728597"/>
          </a:xfrm>
          <a:prstGeom prst="rect">
            <a:avLst/>
          </a:prstGeom>
        </p:spPr>
        <p:txBody>
          <a:bodyPr wrap="square" lIns="0" tIns="0" rIns="0" bIns="0" rtlCol="0" anchor="t">
            <a:spAutoFit/>
          </a:bodyPr>
          <a:lstStyle/>
          <a:p>
            <a:pPr algn="ctr">
              <a:lnSpc>
                <a:spcPts val="6160"/>
              </a:lnSpc>
            </a:pPr>
            <a:r>
              <a:rPr lang="vi-VN" sz="4400" dirty="0">
                <a:solidFill>
                  <a:srgbClr val="000000"/>
                </a:solidFill>
                <a:latin typeface="Times New Roman Bold"/>
              </a:rPr>
              <a:t>5. </a:t>
            </a:r>
            <a:r>
              <a:rPr lang="en-US" sz="4400" dirty="0" err="1">
                <a:solidFill>
                  <a:srgbClr val="000000"/>
                </a:solidFill>
                <a:latin typeface="Times New Roman Bold"/>
              </a:rPr>
              <a:t>Thiết</a:t>
            </a:r>
            <a:r>
              <a:rPr lang="en-US" sz="4400" dirty="0">
                <a:solidFill>
                  <a:srgbClr val="000000"/>
                </a:solidFill>
                <a:latin typeface="Times New Roman Bold"/>
              </a:rPr>
              <a:t> </a:t>
            </a:r>
            <a:r>
              <a:rPr lang="en-US" sz="4400" dirty="0" err="1">
                <a:solidFill>
                  <a:srgbClr val="000000"/>
                </a:solidFill>
                <a:latin typeface="Times New Roman Bold"/>
              </a:rPr>
              <a:t>lập</a:t>
            </a:r>
            <a:r>
              <a:rPr lang="en-US" sz="4400" dirty="0">
                <a:solidFill>
                  <a:srgbClr val="000000"/>
                </a:solidFill>
                <a:latin typeface="Times New Roman Bold"/>
              </a:rPr>
              <a:t> </a:t>
            </a:r>
            <a:r>
              <a:rPr lang="en-US" sz="4400" dirty="0" err="1">
                <a:solidFill>
                  <a:srgbClr val="000000"/>
                </a:solidFill>
                <a:latin typeface="Times New Roman Bold"/>
              </a:rPr>
              <a:t>các</a:t>
            </a:r>
            <a:r>
              <a:rPr lang="en-US" sz="4400" dirty="0">
                <a:solidFill>
                  <a:srgbClr val="000000"/>
                </a:solidFill>
                <a:latin typeface="Times New Roman Bold"/>
              </a:rPr>
              <a:t> test case</a:t>
            </a:r>
          </a:p>
        </p:txBody>
      </p:sp>
      <p:sp>
        <p:nvSpPr>
          <p:cNvPr id="27" name="Freeform 4">
            <a:extLst>
              <a:ext uri="{FF2B5EF4-FFF2-40B4-BE49-F238E27FC236}">
                <a16:creationId xmlns:a16="http://schemas.microsoft.com/office/drawing/2014/main" id="{8D5005CF-2FAD-4D9E-BCEE-D6DBB3854087}"/>
              </a:ext>
            </a:extLst>
          </p:cNvPr>
          <p:cNvSpPr/>
          <p:nvPr/>
        </p:nvSpPr>
        <p:spPr>
          <a:xfrm>
            <a:off x="10869820" y="2976814"/>
            <a:ext cx="6813740" cy="3379688"/>
          </a:xfrm>
          <a:custGeom>
            <a:avLst/>
            <a:gdLst/>
            <a:ahLst/>
            <a:cxnLst/>
            <a:rect l="l" t="t" r="r" b="b"/>
            <a:pathLst>
              <a:path w="6813740" h="3379688">
                <a:moveTo>
                  <a:pt x="0" y="0"/>
                </a:moveTo>
                <a:lnTo>
                  <a:pt x="6813740" y="0"/>
                </a:lnTo>
                <a:lnTo>
                  <a:pt x="6813740" y="3379688"/>
                </a:lnTo>
                <a:lnTo>
                  <a:pt x="0" y="3379688"/>
                </a:lnTo>
                <a:lnTo>
                  <a:pt x="0" y="0"/>
                </a:lnTo>
                <a:close/>
              </a:path>
            </a:pathLst>
          </a:custGeom>
          <a:blipFill>
            <a:blip r:embed="rId4"/>
            <a:stretch>
              <a:fillRect r="-1162"/>
            </a:stretch>
          </a:blipFill>
        </p:spPr>
      </p:sp>
      <p:sp>
        <p:nvSpPr>
          <p:cNvPr id="28" name="TextBox 4">
            <a:extLst>
              <a:ext uri="{FF2B5EF4-FFF2-40B4-BE49-F238E27FC236}">
                <a16:creationId xmlns:a16="http://schemas.microsoft.com/office/drawing/2014/main" id="{CF4D734F-0DF0-4F6F-BC23-34DA1E92C07C}"/>
              </a:ext>
            </a:extLst>
          </p:cNvPr>
          <p:cNvSpPr txBox="1"/>
          <p:nvPr/>
        </p:nvSpPr>
        <p:spPr>
          <a:xfrm>
            <a:off x="914400" y="386419"/>
            <a:ext cx="10376931" cy="776046"/>
          </a:xfrm>
          <a:prstGeom prst="rect">
            <a:avLst/>
          </a:prstGeom>
        </p:spPr>
        <p:txBody>
          <a:bodyPr wrap="square" lIns="0" tIns="0" rIns="0" bIns="0" rtlCol="0" anchor="t">
            <a:spAutoFit/>
          </a:bodyPr>
          <a:lstStyle/>
          <a:p>
            <a:pPr algn="ctr">
              <a:lnSpc>
                <a:spcPts val="6580"/>
              </a:lnSpc>
            </a:pPr>
            <a:r>
              <a:rPr lang="vi-VN" sz="4700" dirty="0">
                <a:solidFill>
                  <a:schemeClr val="bg1"/>
                </a:solidFill>
                <a:latin typeface="Times New Roman Bold"/>
              </a:rPr>
              <a:t>II: </a:t>
            </a:r>
            <a:r>
              <a:rPr lang="en-US" sz="4700" dirty="0" err="1">
                <a:solidFill>
                  <a:schemeClr val="bg1"/>
                </a:solidFill>
                <a:latin typeface="Times New Roman Bold"/>
              </a:rPr>
              <a:t>Kiểm</a:t>
            </a:r>
            <a:r>
              <a:rPr lang="en-US" sz="4700" dirty="0">
                <a:solidFill>
                  <a:schemeClr val="bg1"/>
                </a:solidFill>
                <a:latin typeface="Times New Roman Bold"/>
              </a:rPr>
              <a:t> </a:t>
            </a:r>
            <a:r>
              <a:rPr lang="en-US" sz="4700" dirty="0" err="1">
                <a:solidFill>
                  <a:schemeClr val="bg1"/>
                </a:solidFill>
                <a:latin typeface="Times New Roman Bold"/>
              </a:rPr>
              <a:t>thử</a:t>
            </a:r>
            <a:r>
              <a:rPr lang="en-US" sz="4700" dirty="0">
                <a:solidFill>
                  <a:schemeClr val="bg1"/>
                </a:solidFill>
                <a:latin typeface="Times New Roman Bold"/>
              </a:rPr>
              <a:t> </a:t>
            </a:r>
            <a:r>
              <a:rPr lang="en-US" sz="4700" dirty="0" err="1">
                <a:solidFill>
                  <a:schemeClr val="bg1"/>
                </a:solidFill>
                <a:latin typeface="Times New Roman Bold"/>
              </a:rPr>
              <a:t>phần</a:t>
            </a:r>
            <a:r>
              <a:rPr lang="en-US" sz="4700" dirty="0">
                <a:solidFill>
                  <a:schemeClr val="bg1"/>
                </a:solidFill>
                <a:latin typeface="Times New Roman Bold"/>
              </a:rPr>
              <a:t> </a:t>
            </a:r>
            <a:r>
              <a:rPr lang="en-US" sz="4700" dirty="0" err="1">
                <a:solidFill>
                  <a:schemeClr val="bg1"/>
                </a:solidFill>
                <a:latin typeface="Times New Roman Bold"/>
              </a:rPr>
              <a:t>mềm</a:t>
            </a:r>
            <a:r>
              <a:rPr lang="en-US" sz="4700" dirty="0">
                <a:solidFill>
                  <a:schemeClr val="bg1"/>
                </a:solidFill>
                <a:latin typeface="Times New Roman Bold"/>
              </a:rPr>
              <a:t> - </a:t>
            </a:r>
            <a:r>
              <a:rPr lang="vi-VN" sz="4700" dirty="0">
                <a:solidFill>
                  <a:schemeClr val="bg1"/>
                </a:solidFill>
                <a:latin typeface="Times New Roman Bold"/>
              </a:rPr>
              <a:t>T</a:t>
            </a:r>
            <a:r>
              <a:rPr lang="en-US" sz="4700" dirty="0" err="1">
                <a:solidFill>
                  <a:schemeClr val="bg1"/>
                </a:solidFill>
                <a:latin typeface="Times New Roman Bold"/>
              </a:rPr>
              <a:t>est</a:t>
            </a:r>
            <a:r>
              <a:rPr lang="en-US" sz="4700" dirty="0">
                <a:solidFill>
                  <a:schemeClr val="bg1"/>
                </a:solidFill>
                <a:latin typeface="Times New Roman Bold"/>
              </a:rPr>
              <a:t> </a:t>
            </a:r>
            <a:r>
              <a:rPr lang="vi-VN" sz="4700" dirty="0">
                <a:solidFill>
                  <a:schemeClr val="bg1"/>
                </a:solidFill>
                <a:latin typeface="Times New Roman Bold"/>
              </a:rPr>
              <a:t>C</a:t>
            </a:r>
            <a:r>
              <a:rPr lang="en-US" sz="4700" dirty="0" err="1">
                <a:solidFill>
                  <a:schemeClr val="bg1"/>
                </a:solidFill>
                <a:latin typeface="Times New Roman Bold"/>
              </a:rPr>
              <a:t>ase</a:t>
            </a:r>
            <a:r>
              <a:rPr lang="en-US" sz="4700" dirty="0">
                <a:solidFill>
                  <a:schemeClr val="bg1"/>
                </a:solidFill>
                <a:latin typeface="Times New Roman Bold"/>
              </a:rPr>
              <a:t>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0"/>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3"/>
            <a:stretch>
              <a:fillRect t="-10078" b="-10078"/>
            </a:stretch>
          </a:blipFill>
        </p:spPr>
      </p:sp>
      <p:sp>
        <p:nvSpPr>
          <p:cNvPr id="4" name="TextBox 4"/>
          <p:cNvSpPr txBox="1"/>
          <p:nvPr/>
        </p:nvSpPr>
        <p:spPr>
          <a:xfrm>
            <a:off x="588287" y="2781300"/>
            <a:ext cx="16561668" cy="1327785"/>
          </a:xfrm>
          <a:prstGeom prst="rect">
            <a:avLst/>
          </a:prstGeom>
        </p:spPr>
        <p:txBody>
          <a:bodyPr lIns="0" tIns="0" rIns="0" bIns="0" rtlCol="0" anchor="t">
            <a:spAutoFit/>
          </a:bodyPr>
          <a:lstStyle/>
          <a:p>
            <a:pPr marL="777238" lvl="1" indent="-388619" algn="l">
              <a:lnSpc>
                <a:spcPts val="5039"/>
              </a:lnSpc>
              <a:buFont typeface="Arial"/>
              <a:buChar char="•"/>
            </a:pPr>
            <a:r>
              <a:rPr lang="en-US" sz="3599">
                <a:solidFill>
                  <a:srgbClr val="000000"/>
                </a:solidFill>
                <a:latin typeface="Times New Roman"/>
              </a:rPr>
              <a:t>Chiến thuật kiểm thử phần mềm tích hợp các phương pháp tạo ra test-case trở thành một chuỗi các bước thứ tự để có thể kiểm thử phần mềm thành công.</a:t>
            </a:r>
          </a:p>
        </p:txBody>
      </p:sp>
      <p:sp>
        <p:nvSpPr>
          <p:cNvPr id="5" name="TextBox 5"/>
          <p:cNvSpPr txBox="1"/>
          <p:nvPr/>
        </p:nvSpPr>
        <p:spPr>
          <a:xfrm>
            <a:off x="588287" y="4309665"/>
            <a:ext cx="5476404" cy="722630"/>
          </a:xfrm>
          <a:prstGeom prst="rect">
            <a:avLst/>
          </a:prstGeom>
        </p:spPr>
        <p:txBody>
          <a:bodyPr lIns="0" tIns="0" rIns="0" bIns="0" rtlCol="0" anchor="t">
            <a:spAutoFit/>
          </a:bodyPr>
          <a:lstStyle/>
          <a:p>
            <a:pPr marL="820417" lvl="1" indent="-410209" algn="ctr">
              <a:lnSpc>
                <a:spcPts val="5319"/>
              </a:lnSpc>
              <a:buFont typeface="Arial"/>
              <a:buChar char="•"/>
            </a:pPr>
            <a:r>
              <a:rPr lang="en-US" sz="3799">
                <a:solidFill>
                  <a:srgbClr val="000000"/>
                </a:solidFill>
                <a:latin typeface="Times New Roman Bold"/>
              </a:rPr>
              <a:t>Bao gồm các công việc</a:t>
            </a:r>
          </a:p>
        </p:txBody>
      </p:sp>
      <p:sp>
        <p:nvSpPr>
          <p:cNvPr id="6" name="TextBox 6"/>
          <p:cNvSpPr txBox="1"/>
          <p:nvPr/>
        </p:nvSpPr>
        <p:spPr>
          <a:xfrm>
            <a:off x="1230774" y="5280501"/>
            <a:ext cx="3334941" cy="663575"/>
          </a:xfrm>
          <a:prstGeom prst="rect">
            <a:avLst/>
          </a:prstGeom>
        </p:spPr>
        <p:txBody>
          <a:bodyPr lIns="0" tIns="0" rIns="0" bIns="0" rtlCol="0" anchor="t">
            <a:spAutoFit/>
          </a:bodyPr>
          <a:lstStyle/>
          <a:p>
            <a:pPr algn="ctr">
              <a:lnSpc>
                <a:spcPts val="4899"/>
              </a:lnSpc>
            </a:pPr>
            <a:r>
              <a:rPr lang="en-US" sz="3499">
                <a:solidFill>
                  <a:srgbClr val="000000"/>
                </a:solidFill>
                <a:latin typeface="Times New Roman"/>
              </a:rPr>
              <a:t>Thiết kế test case</a:t>
            </a:r>
          </a:p>
        </p:txBody>
      </p:sp>
      <p:sp>
        <p:nvSpPr>
          <p:cNvPr id="7" name="TextBox 7"/>
          <p:cNvSpPr txBox="1"/>
          <p:nvPr/>
        </p:nvSpPr>
        <p:spPr>
          <a:xfrm>
            <a:off x="1230774" y="6141561"/>
            <a:ext cx="3199854" cy="663575"/>
          </a:xfrm>
          <a:prstGeom prst="rect">
            <a:avLst/>
          </a:prstGeom>
        </p:spPr>
        <p:txBody>
          <a:bodyPr lIns="0" tIns="0" rIns="0" bIns="0" rtlCol="0" anchor="t">
            <a:spAutoFit/>
          </a:bodyPr>
          <a:lstStyle/>
          <a:p>
            <a:pPr algn="ctr">
              <a:lnSpc>
                <a:spcPts val="4899"/>
              </a:lnSpc>
            </a:pPr>
            <a:r>
              <a:rPr lang="en-US" sz="3499">
                <a:solidFill>
                  <a:srgbClr val="000000"/>
                </a:solidFill>
                <a:latin typeface="Times New Roman"/>
              </a:rPr>
              <a:t>Tạo dữ liệu thử</a:t>
            </a:r>
          </a:p>
        </p:txBody>
      </p:sp>
      <p:sp>
        <p:nvSpPr>
          <p:cNvPr id="8" name="TextBox 8"/>
          <p:cNvSpPr txBox="1"/>
          <p:nvPr/>
        </p:nvSpPr>
        <p:spPr>
          <a:xfrm>
            <a:off x="986853" y="7002622"/>
            <a:ext cx="8047802" cy="663575"/>
          </a:xfrm>
          <a:prstGeom prst="rect">
            <a:avLst/>
          </a:prstGeom>
        </p:spPr>
        <p:txBody>
          <a:bodyPr lIns="0" tIns="0" rIns="0" bIns="0" rtlCol="0" anchor="t">
            <a:spAutoFit/>
          </a:bodyPr>
          <a:lstStyle/>
          <a:p>
            <a:pPr algn="ctr">
              <a:lnSpc>
                <a:spcPts val="4899"/>
              </a:lnSpc>
            </a:pPr>
            <a:r>
              <a:rPr lang="en-US" sz="3499">
                <a:solidFill>
                  <a:srgbClr val="000000"/>
                </a:solidFill>
                <a:latin typeface="Times New Roman"/>
              </a:rPr>
              <a:t>Thực thi chương trình trên dữ liệu thử</a:t>
            </a:r>
          </a:p>
        </p:txBody>
      </p:sp>
      <p:sp>
        <p:nvSpPr>
          <p:cNvPr id="9" name="TextBox 9"/>
          <p:cNvSpPr txBox="1"/>
          <p:nvPr/>
        </p:nvSpPr>
        <p:spPr>
          <a:xfrm>
            <a:off x="1304950" y="7856697"/>
            <a:ext cx="5211961" cy="663575"/>
          </a:xfrm>
          <a:prstGeom prst="rect">
            <a:avLst/>
          </a:prstGeom>
        </p:spPr>
        <p:txBody>
          <a:bodyPr lIns="0" tIns="0" rIns="0" bIns="0" rtlCol="0" anchor="t">
            <a:spAutoFit/>
          </a:bodyPr>
          <a:lstStyle/>
          <a:p>
            <a:pPr algn="ctr">
              <a:lnSpc>
                <a:spcPts val="4899"/>
              </a:lnSpc>
            </a:pPr>
            <a:r>
              <a:rPr lang="en-US" sz="3499">
                <a:solidFill>
                  <a:srgbClr val="000000"/>
                </a:solidFill>
                <a:latin typeface="Times New Roman"/>
              </a:rPr>
              <a:t>Quan sát kết quả kiểm thử</a:t>
            </a:r>
          </a:p>
        </p:txBody>
      </p:sp>
      <p:sp>
        <p:nvSpPr>
          <p:cNvPr id="10" name="TextBox 10"/>
          <p:cNvSpPr txBox="1"/>
          <p:nvPr/>
        </p:nvSpPr>
        <p:spPr>
          <a:xfrm>
            <a:off x="1149220" y="1646917"/>
            <a:ext cx="8223380" cy="738215"/>
          </a:xfrm>
          <a:prstGeom prst="rect">
            <a:avLst/>
          </a:prstGeom>
        </p:spPr>
        <p:txBody>
          <a:bodyPr wrap="square" lIns="0" tIns="0" rIns="0" bIns="0" rtlCol="0" anchor="t">
            <a:spAutoFit/>
          </a:bodyPr>
          <a:lstStyle/>
          <a:p>
            <a:pPr algn="ctr">
              <a:lnSpc>
                <a:spcPts val="6300"/>
              </a:lnSpc>
            </a:pPr>
            <a:r>
              <a:rPr lang="vi-VN" sz="4400" dirty="0">
                <a:latin typeface="Times New Roman Bold"/>
              </a:rPr>
              <a:t>6: </a:t>
            </a:r>
            <a:r>
              <a:rPr lang="en-US" sz="4400" dirty="0" err="1">
                <a:latin typeface="Times New Roman Bold"/>
              </a:rPr>
              <a:t>Chiến</a:t>
            </a:r>
            <a:r>
              <a:rPr lang="en-US" sz="4400" dirty="0">
                <a:latin typeface="Times New Roman Bold"/>
              </a:rPr>
              <a:t> </a:t>
            </a:r>
            <a:r>
              <a:rPr lang="en-US" sz="4400" dirty="0" err="1">
                <a:latin typeface="Times New Roman Bold"/>
              </a:rPr>
              <a:t>thuật</a:t>
            </a:r>
            <a:r>
              <a:rPr lang="en-US" sz="4400" dirty="0">
                <a:latin typeface="Times New Roman Bold"/>
              </a:rPr>
              <a:t> </a:t>
            </a:r>
            <a:r>
              <a:rPr lang="en-US" sz="4400" dirty="0" err="1">
                <a:latin typeface="Times New Roman Bold"/>
              </a:rPr>
              <a:t>kiểm</a:t>
            </a:r>
            <a:r>
              <a:rPr lang="en-US" sz="4400" dirty="0">
                <a:latin typeface="Times New Roman Bold"/>
              </a:rPr>
              <a:t> </a:t>
            </a:r>
            <a:r>
              <a:rPr lang="en-US" sz="4400" dirty="0" err="1">
                <a:latin typeface="Times New Roman Bold"/>
              </a:rPr>
              <a:t>thử</a:t>
            </a:r>
            <a:endParaRPr lang="en-US" sz="4400" dirty="0">
              <a:latin typeface="Times New Roman Bold"/>
            </a:endParaRPr>
          </a:p>
        </p:txBody>
      </p:sp>
      <p:sp>
        <p:nvSpPr>
          <p:cNvPr id="11" name="TextBox 4">
            <a:extLst>
              <a:ext uri="{FF2B5EF4-FFF2-40B4-BE49-F238E27FC236}">
                <a16:creationId xmlns:a16="http://schemas.microsoft.com/office/drawing/2014/main" id="{90FBB25A-D0BB-4BD3-92D7-D98ED443CB12}"/>
              </a:ext>
            </a:extLst>
          </p:cNvPr>
          <p:cNvSpPr txBox="1"/>
          <p:nvPr/>
        </p:nvSpPr>
        <p:spPr>
          <a:xfrm>
            <a:off x="914400" y="386419"/>
            <a:ext cx="10376931" cy="776046"/>
          </a:xfrm>
          <a:prstGeom prst="rect">
            <a:avLst/>
          </a:prstGeom>
        </p:spPr>
        <p:txBody>
          <a:bodyPr wrap="square" lIns="0" tIns="0" rIns="0" bIns="0" rtlCol="0" anchor="t">
            <a:spAutoFit/>
          </a:bodyPr>
          <a:lstStyle/>
          <a:p>
            <a:pPr algn="ctr">
              <a:lnSpc>
                <a:spcPts val="6580"/>
              </a:lnSpc>
            </a:pPr>
            <a:r>
              <a:rPr lang="vi-VN" sz="4700" dirty="0">
                <a:solidFill>
                  <a:schemeClr val="bg1"/>
                </a:solidFill>
                <a:latin typeface="Times New Roman Bold"/>
              </a:rPr>
              <a:t>II: </a:t>
            </a:r>
            <a:r>
              <a:rPr lang="en-US" sz="4700" dirty="0" err="1">
                <a:solidFill>
                  <a:schemeClr val="bg1"/>
                </a:solidFill>
                <a:latin typeface="Times New Roman Bold"/>
              </a:rPr>
              <a:t>Kiểm</a:t>
            </a:r>
            <a:r>
              <a:rPr lang="en-US" sz="4700" dirty="0">
                <a:solidFill>
                  <a:schemeClr val="bg1"/>
                </a:solidFill>
                <a:latin typeface="Times New Roman Bold"/>
              </a:rPr>
              <a:t> </a:t>
            </a:r>
            <a:r>
              <a:rPr lang="en-US" sz="4700" dirty="0" err="1">
                <a:solidFill>
                  <a:schemeClr val="bg1"/>
                </a:solidFill>
                <a:latin typeface="Times New Roman Bold"/>
              </a:rPr>
              <a:t>thử</a:t>
            </a:r>
            <a:r>
              <a:rPr lang="en-US" sz="4700" dirty="0">
                <a:solidFill>
                  <a:schemeClr val="bg1"/>
                </a:solidFill>
                <a:latin typeface="Times New Roman Bold"/>
              </a:rPr>
              <a:t> </a:t>
            </a:r>
            <a:r>
              <a:rPr lang="en-US" sz="4700" dirty="0" err="1">
                <a:solidFill>
                  <a:schemeClr val="bg1"/>
                </a:solidFill>
                <a:latin typeface="Times New Roman Bold"/>
              </a:rPr>
              <a:t>phần</a:t>
            </a:r>
            <a:r>
              <a:rPr lang="en-US" sz="4700" dirty="0">
                <a:solidFill>
                  <a:schemeClr val="bg1"/>
                </a:solidFill>
                <a:latin typeface="Times New Roman Bold"/>
              </a:rPr>
              <a:t> </a:t>
            </a:r>
            <a:r>
              <a:rPr lang="en-US" sz="4700" dirty="0" err="1">
                <a:solidFill>
                  <a:schemeClr val="bg1"/>
                </a:solidFill>
                <a:latin typeface="Times New Roman Bold"/>
              </a:rPr>
              <a:t>mềm</a:t>
            </a:r>
            <a:r>
              <a:rPr lang="en-US" sz="4700" dirty="0">
                <a:solidFill>
                  <a:schemeClr val="bg1"/>
                </a:solidFill>
                <a:latin typeface="Times New Roman Bold"/>
              </a:rPr>
              <a:t> - </a:t>
            </a:r>
            <a:r>
              <a:rPr lang="vi-VN" sz="4700" dirty="0">
                <a:solidFill>
                  <a:schemeClr val="bg1"/>
                </a:solidFill>
                <a:latin typeface="Times New Roman Bold"/>
              </a:rPr>
              <a:t>T</a:t>
            </a:r>
            <a:r>
              <a:rPr lang="en-US" sz="4700" dirty="0" err="1">
                <a:solidFill>
                  <a:schemeClr val="bg1"/>
                </a:solidFill>
                <a:latin typeface="Times New Roman Bold"/>
              </a:rPr>
              <a:t>est</a:t>
            </a:r>
            <a:r>
              <a:rPr lang="en-US" sz="4700" dirty="0">
                <a:solidFill>
                  <a:schemeClr val="bg1"/>
                </a:solidFill>
                <a:latin typeface="Times New Roman Bold"/>
              </a:rPr>
              <a:t> </a:t>
            </a:r>
            <a:r>
              <a:rPr lang="vi-VN" sz="4700" dirty="0">
                <a:solidFill>
                  <a:schemeClr val="bg1"/>
                </a:solidFill>
                <a:latin typeface="Times New Roman Bold"/>
              </a:rPr>
              <a:t>C</a:t>
            </a:r>
            <a:r>
              <a:rPr lang="en-US" sz="4700" dirty="0" err="1">
                <a:solidFill>
                  <a:schemeClr val="bg1"/>
                </a:solidFill>
                <a:latin typeface="Times New Roman Bold"/>
              </a:rPr>
              <a:t>ase</a:t>
            </a:r>
            <a:r>
              <a:rPr lang="en-US" sz="4700" dirty="0">
                <a:solidFill>
                  <a:schemeClr val="bg1"/>
                </a:solidFill>
                <a:latin typeface="Times New Roman Bold"/>
              </a:rPr>
              <a:t>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0"/>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3"/>
            <a:stretch>
              <a:fillRect t="-10078" b="-10078"/>
            </a:stretch>
          </a:blipFill>
        </p:spPr>
      </p:sp>
      <p:sp>
        <p:nvSpPr>
          <p:cNvPr id="4" name="Freeform 4"/>
          <p:cNvSpPr/>
          <p:nvPr/>
        </p:nvSpPr>
        <p:spPr>
          <a:xfrm>
            <a:off x="1808047" y="3300276"/>
            <a:ext cx="15593144" cy="4363753"/>
          </a:xfrm>
          <a:custGeom>
            <a:avLst/>
            <a:gdLst/>
            <a:ahLst/>
            <a:cxnLst/>
            <a:rect l="l" t="t" r="r" b="b"/>
            <a:pathLst>
              <a:path w="15593144" h="4363753">
                <a:moveTo>
                  <a:pt x="0" y="0"/>
                </a:moveTo>
                <a:lnTo>
                  <a:pt x="15593144" y="0"/>
                </a:lnTo>
                <a:lnTo>
                  <a:pt x="15593144" y="4363753"/>
                </a:lnTo>
                <a:lnTo>
                  <a:pt x="0" y="4363753"/>
                </a:lnTo>
                <a:lnTo>
                  <a:pt x="0" y="0"/>
                </a:lnTo>
                <a:close/>
              </a:path>
            </a:pathLst>
          </a:custGeom>
          <a:blipFill>
            <a:blip r:embed="rId4"/>
            <a:stretch>
              <a:fillRect/>
            </a:stretch>
          </a:blipFill>
        </p:spPr>
      </p:sp>
      <p:sp>
        <p:nvSpPr>
          <p:cNvPr id="6" name="TextBox 4">
            <a:extLst>
              <a:ext uri="{FF2B5EF4-FFF2-40B4-BE49-F238E27FC236}">
                <a16:creationId xmlns:a16="http://schemas.microsoft.com/office/drawing/2014/main" id="{B7F8D92E-A609-4868-9032-7E4C03ED3FE5}"/>
              </a:ext>
            </a:extLst>
          </p:cNvPr>
          <p:cNvSpPr txBox="1"/>
          <p:nvPr/>
        </p:nvSpPr>
        <p:spPr>
          <a:xfrm>
            <a:off x="914400" y="386419"/>
            <a:ext cx="10376931" cy="776046"/>
          </a:xfrm>
          <a:prstGeom prst="rect">
            <a:avLst/>
          </a:prstGeom>
        </p:spPr>
        <p:txBody>
          <a:bodyPr wrap="square" lIns="0" tIns="0" rIns="0" bIns="0" rtlCol="0" anchor="t">
            <a:spAutoFit/>
          </a:bodyPr>
          <a:lstStyle/>
          <a:p>
            <a:pPr algn="ctr">
              <a:lnSpc>
                <a:spcPts val="6580"/>
              </a:lnSpc>
            </a:pPr>
            <a:r>
              <a:rPr lang="vi-VN" sz="4700" dirty="0">
                <a:solidFill>
                  <a:schemeClr val="bg1"/>
                </a:solidFill>
                <a:latin typeface="Times New Roman Bold"/>
              </a:rPr>
              <a:t>II: </a:t>
            </a:r>
            <a:r>
              <a:rPr lang="en-US" sz="4700" dirty="0" err="1">
                <a:solidFill>
                  <a:schemeClr val="bg1"/>
                </a:solidFill>
                <a:latin typeface="Times New Roman Bold"/>
              </a:rPr>
              <a:t>Kiểm</a:t>
            </a:r>
            <a:r>
              <a:rPr lang="en-US" sz="4700" dirty="0">
                <a:solidFill>
                  <a:schemeClr val="bg1"/>
                </a:solidFill>
                <a:latin typeface="Times New Roman Bold"/>
              </a:rPr>
              <a:t> </a:t>
            </a:r>
            <a:r>
              <a:rPr lang="en-US" sz="4700" dirty="0" err="1">
                <a:solidFill>
                  <a:schemeClr val="bg1"/>
                </a:solidFill>
                <a:latin typeface="Times New Roman Bold"/>
              </a:rPr>
              <a:t>thử</a:t>
            </a:r>
            <a:r>
              <a:rPr lang="en-US" sz="4700" dirty="0">
                <a:solidFill>
                  <a:schemeClr val="bg1"/>
                </a:solidFill>
                <a:latin typeface="Times New Roman Bold"/>
              </a:rPr>
              <a:t> </a:t>
            </a:r>
            <a:r>
              <a:rPr lang="en-US" sz="4700" dirty="0" err="1">
                <a:solidFill>
                  <a:schemeClr val="bg1"/>
                </a:solidFill>
                <a:latin typeface="Times New Roman Bold"/>
              </a:rPr>
              <a:t>phần</a:t>
            </a:r>
            <a:r>
              <a:rPr lang="en-US" sz="4700" dirty="0">
                <a:solidFill>
                  <a:schemeClr val="bg1"/>
                </a:solidFill>
                <a:latin typeface="Times New Roman Bold"/>
              </a:rPr>
              <a:t> </a:t>
            </a:r>
            <a:r>
              <a:rPr lang="en-US" sz="4700" dirty="0" err="1">
                <a:solidFill>
                  <a:schemeClr val="bg1"/>
                </a:solidFill>
                <a:latin typeface="Times New Roman Bold"/>
              </a:rPr>
              <a:t>mềm</a:t>
            </a:r>
            <a:r>
              <a:rPr lang="en-US" sz="4700" dirty="0">
                <a:solidFill>
                  <a:schemeClr val="bg1"/>
                </a:solidFill>
                <a:latin typeface="Times New Roman Bold"/>
              </a:rPr>
              <a:t> - </a:t>
            </a:r>
            <a:r>
              <a:rPr lang="vi-VN" sz="4700" dirty="0">
                <a:solidFill>
                  <a:schemeClr val="bg1"/>
                </a:solidFill>
                <a:latin typeface="Times New Roman Bold"/>
              </a:rPr>
              <a:t>T</a:t>
            </a:r>
            <a:r>
              <a:rPr lang="en-US" sz="4700" dirty="0" err="1">
                <a:solidFill>
                  <a:schemeClr val="bg1"/>
                </a:solidFill>
                <a:latin typeface="Times New Roman Bold"/>
              </a:rPr>
              <a:t>est</a:t>
            </a:r>
            <a:r>
              <a:rPr lang="en-US" sz="4700" dirty="0">
                <a:solidFill>
                  <a:schemeClr val="bg1"/>
                </a:solidFill>
                <a:latin typeface="Times New Roman Bold"/>
              </a:rPr>
              <a:t> </a:t>
            </a:r>
            <a:r>
              <a:rPr lang="vi-VN" sz="4700" dirty="0">
                <a:solidFill>
                  <a:schemeClr val="bg1"/>
                </a:solidFill>
                <a:latin typeface="Times New Roman Bold"/>
              </a:rPr>
              <a:t>C</a:t>
            </a:r>
            <a:r>
              <a:rPr lang="en-US" sz="4700" dirty="0" err="1">
                <a:solidFill>
                  <a:schemeClr val="bg1"/>
                </a:solidFill>
                <a:latin typeface="Times New Roman Bold"/>
              </a:rPr>
              <a:t>ase</a:t>
            </a:r>
            <a:r>
              <a:rPr lang="en-US" sz="4700" dirty="0">
                <a:solidFill>
                  <a:schemeClr val="bg1"/>
                </a:solidFill>
                <a:latin typeface="Times New Roman Bold"/>
              </a:rPr>
              <a:t> </a:t>
            </a:r>
          </a:p>
        </p:txBody>
      </p:sp>
      <p:sp>
        <p:nvSpPr>
          <p:cNvPr id="8" name="TextBox 10">
            <a:extLst>
              <a:ext uri="{FF2B5EF4-FFF2-40B4-BE49-F238E27FC236}">
                <a16:creationId xmlns:a16="http://schemas.microsoft.com/office/drawing/2014/main" id="{9BF826EB-F2DE-47E9-9197-B46CC9068AA4}"/>
              </a:ext>
            </a:extLst>
          </p:cNvPr>
          <p:cNvSpPr txBox="1"/>
          <p:nvPr/>
        </p:nvSpPr>
        <p:spPr>
          <a:xfrm>
            <a:off x="1149220" y="1646917"/>
            <a:ext cx="8223380" cy="738215"/>
          </a:xfrm>
          <a:prstGeom prst="rect">
            <a:avLst/>
          </a:prstGeom>
        </p:spPr>
        <p:txBody>
          <a:bodyPr wrap="square" lIns="0" tIns="0" rIns="0" bIns="0" rtlCol="0" anchor="t">
            <a:spAutoFit/>
          </a:bodyPr>
          <a:lstStyle/>
          <a:p>
            <a:pPr algn="ctr">
              <a:lnSpc>
                <a:spcPts val="6300"/>
              </a:lnSpc>
            </a:pPr>
            <a:r>
              <a:rPr lang="vi-VN" sz="4400" dirty="0">
                <a:latin typeface="Times New Roman Bold"/>
              </a:rPr>
              <a:t>6: </a:t>
            </a:r>
            <a:r>
              <a:rPr lang="en-US" sz="4400" dirty="0" err="1">
                <a:latin typeface="Times New Roman Bold"/>
              </a:rPr>
              <a:t>Chiến</a:t>
            </a:r>
            <a:r>
              <a:rPr lang="en-US" sz="4400" dirty="0">
                <a:latin typeface="Times New Roman Bold"/>
              </a:rPr>
              <a:t> </a:t>
            </a:r>
            <a:r>
              <a:rPr lang="en-US" sz="4400" dirty="0" err="1">
                <a:latin typeface="Times New Roman Bold"/>
              </a:rPr>
              <a:t>thuật</a:t>
            </a:r>
            <a:r>
              <a:rPr lang="en-US" sz="4400" dirty="0">
                <a:latin typeface="Times New Roman Bold"/>
              </a:rPr>
              <a:t> </a:t>
            </a:r>
            <a:r>
              <a:rPr lang="en-US" sz="4400" dirty="0" err="1">
                <a:latin typeface="Times New Roman Bold"/>
              </a:rPr>
              <a:t>kiểm</a:t>
            </a:r>
            <a:r>
              <a:rPr lang="en-US" sz="4400" dirty="0">
                <a:latin typeface="Times New Roman Bold"/>
              </a:rPr>
              <a:t> </a:t>
            </a:r>
            <a:r>
              <a:rPr lang="en-US" sz="4400" dirty="0" err="1">
                <a:latin typeface="Times New Roman Bold"/>
              </a:rPr>
              <a:t>thử</a:t>
            </a:r>
            <a:endParaRPr lang="en-US" sz="4400" dirty="0">
              <a:latin typeface="Times New Roman Bo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LID4096" dirty="0"/>
          </a:p>
        </p:txBody>
      </p:sp>
      <p:sp>
        <p:nvSpPr>
          <p:cNvPr id="3" name="Freeform 3"/>
          <p:cNvSpPr/>
          <p:nvPr/>
        </p:nvSpPr>
        <p:spPr>
          <a:xfrm>
            <a:off x="0" y="0"/>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3"/>
            <a:stretch>
              <a:fillRect t="-10078" b="-10078"/>
            </a:stretch>
          </a:blipFill>
        </p:spPr>
      </p:sp>
      <p:sp>
        <p:nvSpPr>
          <p:cNvPr id="6" name="TextBox 6"/>
          <p:cNvSpPr txBox="1"/>
          <p:nvPr/>
        </p:nvSpPr>
        <p:spPr>
          <a:xfrm>
            <a:off x="844777" y="3495927"/>
            <a:ext cx="9412285" cy="5309146"/>
          </a:xfrm>
          <a:prstGeom prst="rect">
            <a:avLst/>
          </a:prstGeom>
        </p:spPr>
        <p:txBody>
          <a:bodyPr wrap="square" lIns="0" tIns="0" rIns="0" bIns="0" rtlCol="0" anchor="t">
            <a:spAutoFit/>
          </a:bodyPr>
          <a:lstStyle/>
          <a:p>
            <a:pPr marL="571500" indent="-571500" algn="l">
              <a:lnSpc>
                <a:spcPts val="4643"/>
              </a:lnSpc>
              <a:spcBef>
                <a:spcPct val="0"/>
              </a:spcBef>
              <a:buFont typeface="Wingdings" panose="05000000000000000000" pitchFamily="2" charset="2"/>
              <a:buChar char="Ø"/>
            </a:pPr>
            <a:r>
              <a:rPr lang="en-US" sz="4299" spc="40" dirty="0">
                <a:solidFill>
                  <a:srgbClr val="000000"/>
                </a:solidFill>
                <a:latin typeface="Times New Roman"/>
              </a:rPr>
              <a:t>-</a:t>
            </a:r>
            <a:r>
              <a:rPr lang="en-US" sz="4299" spc="40" dirty="0" err="1">
                <a:solidFill>
                  <a:srgbClr val="000000"/>
                </a:solidFill>
                <a:latin typeface="Times New Roman"/>
              </a:rPr>
              <a:t>Kiểm</a:t>
            </a:r>
            <a:r>
              <a:rPr lang="en-US" sz="4299" spc="40" dirty="0">
                <a:solidFill>
                  <a:srgbClr val="000000"/>
                </a:solidFill>
                <a:latin typeface="Times New Roman"/>
              </a:rPr>
              <a:t> </a:t>
            </a:r>
            <a:r>
              <a:rPr lang="en-US" sz="4299" spc="40" dirty="0" err="1">
                <a:solidFill>
                  <a:srgbClr val="000000"/>
                </a:solidFill>
                <a:latin typeface="Times New Roman"/>
              </a:rPr>
              <a:t>thử</a:t>
            </a:r>
            <a:r>
              <a:rPr lang="en-US" sz="4299" spc="40" dirty="0">
                <a:solidFill>
                  <a:srgbClr val="000000"/>
                </a:solidFill>
                <a:latin typeface="Times New Roman"/>
              </a:rPr>
              <a:t> </a:t>
            </a:r>
            <a:r>
              <a:rPr lang="en-US" sz="4299" spc="40" dirty="0" err="1">
                <a:solidFill>
                  <a:srgbClr val="000000"/>
                </a:solidFill>
                <a:latin typeface="Times New Roman"/>
              </a:rPr>
              <a:t>đơn</a:t>
            </a:r>
            <a:r>
              <a:rPr lang="en-US" sz="4299" spc="40" dirty="0">
                <a:solidFill>
                  <a:srgbClr val="000000"/>
                </a:solidFill>
                <a:latin typeface="Times New Roman"/>
              </a:rPr>
              <a:t> </a:t>
            </a:r>
            <a:r>
              <a:rPr lang="en-US" sz="4299" spc="40" dirty="0" err="1">
                <a:solidFill>
                  <a:srgbClr val="000000"/>
                </a:solidFill>
                <a:latin typeface="Times New Roman"/>
              </a:rPr>
              <a:t>vị</a:t>
            </a:r>
            <a:r>
              <a:rPr lang="en-US" sz="4299" spc="40" dirty="0">
                <a:solidFill>
                  <a:srgbClr val="000000"/>
                </a:solidFill>
                <a:latin typeface="Times New Roman"/>
              </a:rPr>
              <a:t> (Unit Test)</a:t>
            </a:r>
            <a:endParaRPr lang="vi-VN" sz="4299" spc="40" dirty="0">
              <a:solidFill>
                <a:srgbClr val="000000"/>
              </a:solidFill>
              <a:latin typeface="Times New Roman"/>
            </a:endParaRPr>
          </a:p>
          <a:p>
            <a:pPr marL="571500" indent="-571500" algn="l">
              <a:lnSpc>
                <a:spcPts val="4643"/>
              </a:lnSpc>
              <a:spcBef>
                <a:spcPct val="0"/>
              </a:spcBef>
              <a:buFont typeface="Wingdings" panose="05000000000000000000" pitchFamily="2" charset="2"/>
              <a:buChar char="Ø"/>
            </a:pPr>
            <a:endParaRPr lang="en-US" sz="4299" spc="40" dirty="0">
              <a:solidFill>
                <a:srgbClr val="000000"/>
              </a:solidFill>
              <a:latin typeface="Times New Roman"/>
            </a:endParaRPr>
          </a:p>
          <a:p>
            <a:pPr marL="571500" indent="-571500" algn="l">
              <a:lnSpc>
                <a:spcPts val="4643"/>
              </a:lnSpc>
              <a:spcBef>
                <a:spcPct val="0"/>
              </a:spcBef>
              <a:buFont typeface="Wingdings" panose="05000000000000000000" pitchFamily="2" charset="2"/>
              <a:buChar char="Ø"/>
            </a:pPr>
            <a:r>
              <a:rPr lang="en-US" sz="4299" spc="40" dirty="0">
                <a:solidFill>
                  <a:srgbClr val="000000"/>
                </a:solidFill>
                <a:latin typeface="Times New Roman"/>
              </a:rPr>
              <a:t>-</a:t>
            </a:r>
            <a:r>
              <a:rPr lang="en-US" sz="4299" spc="40" dirty="0" err="1">
                <a:solidFill>
                  <a:srgbClr val="000000"/>
                </a:solidFill>
                <a:latin typeface="Times New Roman"/>
              </a:rPr>
              <a:t>Kiểm</a:t>
            </a:r>
            <a:r>
              <a:rPr lang="en-US" sz="4299" spc="40" dirty="0">
                <a:solidFill>
                  <a:srgbClr val="000000"/>
                </a:solidFill>
                <a:latin typeface="Times New Roman"/>
              </a:rPr>
              <a:t> </a:t>
            </a:r>
            <a:r>
              <a:rPr lang="en-US" sz="4299" spc="40" dirty="0" err="1">
                <a:solidFill>
                  <a:srgbClr val="000000"/>
                </a:solidFill>
                <a:latin typeface="Times New Roman"/>
              </a:rPr>
              <a:t>thử</a:t>
            </a:r>
            <a:r>
              <a:rPr lang="en-US" sz="4299" spc="40" dirty="0">
                <a:solidFill>
                  <a:srgbClr val="000000"/>
                </a:solidFill>
                <a:latin typeface="Times New Roman"/>
              </a:rPr>
              <a:t> </a:t>
            </a:r>
            <a:r>
              <a:rPr lang="en-US" sz="4299" spc="40" dirty="0" err="1">
                <a:solidFill>
                  <a:srgbClr val="000000"/>
                </a:solidFill>
                <a:latin typeface="Times New Roman"/>
              </a:rPr>
              <a:t>tích</a:t>
            </a:r>
            <a:r>
              <a:rPr lang="en-US" sz="4299" spc="40" dirty="0">
                <a:solidFill>
                  <a:srgbClr val="000000"/>
                </a:solidFill>
                <a:latin typeface="Times New Roman"/>
              </a:rPr>
              <a:t> </a:t>
            </a:r>
            <a:r>
              <a:rPr lang="en-US" sz="4299" spc="40" dirty="0" err="1">
                <a:solidFill>
                  <a:srgbClr val="000000"/>
                </a:solidFill>
                <a:latin typeface="Times New Roman"/>
              </a:rPr>
              <a:t>hợp</a:t>
            </a:r>
            <a:r>
              <a:rPr lang="en-US" sz="4299" spc="40" dirty="0">
                <a:solidFill>
                  <a:srgbClr val="000000"/>
                </a:solidFill>
                <a:latin typeface="Times New Roman"/>
              </a:rPr>
              <a:t> (Integration Test)</a:t>
            </a:r>
            <a:endParaRPr lang="vi-VN" sz="4299" spc="40" dirty="0">
              <a:solidFill>
                <a:srgbClr val="000000"/>
              </a:solidFill>
              <a:latin typeface="Times New Roman"/>
            </a:endParaRPr>
          </a:p>
          <a:p>
            <a:pPr marL="571500" indent="-571500" algn="l">
              <a:lnSpc>
                <a:spcPts val="4643"/>
              </a:lnSpc>
              <a:spcBef>
                <a:spcPct val="0"/>
              </a:spcBef>
              <a:buFont typeface="Wingdings" panose="05000000000000000000" pitchFamily="2" charset="2"/>
              <a:buChar char="Ø"/>
            </a:pPr>
            <a:endParaRPr lang="en-US" sz="4299" spc="40" dirty="0">
              <a:solidFill>
                <a:srgbClr val="000000"/>
              </a:solidFill>
              <a:latin typeface="Times New Roman"/>
            </a:endParaRPr>
          </a:p>
          <a:p>
            <a:pPr marL="571500" indent="-571500" algn="l">
              <a:lnSpc>
                <a:spcPts val="4643"/>
              </a:lnSpc>
              <a:spcBef>
                <a:spcPct val="0"/>
              </a:spcBef>
              <a:buFont typeface="Wingdings" panose="05000000000000000000" pitchFamily="2" charset="2"/>
              <a:buChar char="Ø"/>
            </a:pPr>
            <a:r>
              <a:rPr lang="en-US" sz="4299" spc="40" dirty="0" err="1">
                <a:solidFill>
                  <a:srgbClr val="000000"/>
                </a:solidFill>
                <a:latin typeface="Times New Roman"/>
              </a:rPr>
              <a:t>Kiểm</a:t>
            </a:r>
            <a:r>
              <a:rPr lang="en-US" sz="4299" spc="40" dirty="0">
                <a:solidFill>
                  <a:srgbClr val="000000"/>
                </a:solidFill>
                <a:latin typeface="Times New Roman"/>
              </a:rPr>
              <a:t> </a:t>
            </a:r>
            <a:r>
              <a:rPr lang="en-US" sz="4299" spc="40" dirty="0" err="1">
                <a:solidFill>
                  <a:srgbClr val="000000"/>
                </a:solidFill>
                <a:latin typeface="Times New Roman"/>
              </a:rPr>
              <a:t>thử</a:t>
            </a:r>
            <a:r>
              <a:rPr lang="en-US" sz="4299" spc="40" dirty="0">
                <a:solidFill>
                  <a:srgbClr val="000000"/>
                </a:solidFill>
                <a:latin typeface="Times New Roman"/>
              </a:rPr>
              <a:t> </a:t>
            </a:r>
            <a:r>
              <a:rPr lang="en-US" sz="4299" spc="40" dirty="0" err="1">
                <a:solidFill>
                  <a:srgbClr val="000000"/>
                </a:solidFill>
                <a:latin typeface="Times New Roman"/>
              </a:rPr>
              <a:t>hệ</a:t>
            </a:r>
            <a:r>
              <a:rPr lang="en-US" sz="4299" spc="40" dirty="0">
                <a:solidFill>
                  <a:srgbClr val="000000"/>
                </a:solidFill>
                <a:latin typeface="Times New Roman"/>
              </a:rPr>
              <a:t> </a:t>
            </a:r>
            <a:r>
              <a:rPr lang="en-US" sz="4299" spc="40" dirty="0" err="1">
                <a:solidFill>
                  <a:srgbClr val="000000"/>
                </a:solidFill>
                <a:latin typeface="Times New Roman"/>
              </a:rPr>
              <a:t>thống</a:t>
            </a:r>
            <a:r>
              <a:rPr lang="en-US" sz="4299" spc="40" dirty="0">
                <a:solidFill>
                  <a:srgbClr val="000000"/>
                </a:solidFill>
                <a:latin typeface="Times New Roman"/>
              </a:rPr>
              <a:t> (System Test)</a:t>
            </a:r>
            <a:endParaRPr lang="vi-VN" sz="4299" spc="40" dirty="0">
              <a:solidFill>
                <a:srgbClr val="000000"/>
              </a:solidFill>
              <a:latin typeface="Times New Roman"/>
            </a:endParaRPr>
          </a:p>
          <a:p>
            <a:pPr marL="571500" indent="-571500" algn="l">
              <a:lnSpc>
                <a:spcPts val="4643"/>
              </a:lnSpc>
              <a:spcBef>
                <a:spcPct val="0"/>
              </a:spcBef>
              <a:buFont typeface="Wingdings" panose="05000000000000000000" pitchFamily="2" charset="2"/>
              <a:buChar char="Ø"/>
            </a:pPr>
            <a:endParaRPr lang="vi-VN" sz="4299" spc="40" dirty="0">
              <a:solidFill>
                <a:srgbClr val="000000"/>
              </a:solidFill>
              <a:latin typeface="Times New Roman"/>
            </a:endParaRPr>
          </a:p>
          <a:p>
            <a:pPr marL="571500" indent="-571500">
              <a:lnSpc>
                <a:spcPts val="4643"/>
              </a:lnSpc>
              <a:spcBef>
                <a:spcPct val="0"/>
              </a:spcBef>
              <a:buFont typeface="Wingdings" panose="05000000000000000000" pitchFamily="2" charset="2"/>
              <a:buChar char="Ø"/>
            </a:pPr>
            <a:r>
              <a:rPr lang="en-US" sz="4299" spc="40" dirty="0" err="1">
                <a:solidFill>
                  <a:srgbClr val="000000"/>
                </a:solidFill>
                <a:latin typeface="Times New Roman"/>
              </a:rPr>
              <a:t>Đảm</a:t>
            </a:r>
            <a:r>
              <a:rPr lang="en-US" sz="4299" spc="40" dirty="0">
                <a:solidFill>
                  <a:srgbClr val="000000"/>
                </a:solidFill>
                <a:latin typeface="Times New Roman"/>
              </a:rPr>
              <a:t> </a:t>
            </a:r>
            <a:r>
              <a:rPr lang="en-US" sz="4299" spc="40" dirty="0" err="1">
                <a:solidFill>
                  <a:srgbClr val="000000"/>
                </a:solidFill>
                <a:latin typeface="Times New Roman"/>
              </a:rPr>
              <a:t>bảo</a:t>
            </a:r>
            <a:r>
              <a:rPr lang="en-US" sz="4299" spc="40" dirty="0">
                <a:solidFill>
                  <a:srgbClr val="000000"/>
                </a:solidFill>
                <a:latin typeface="Times New Roman"/>
              </a:rPr>
              <a:t> </a:t>
            </a:r>
            <a:r>
              <a:rPr lang="en-US" sz="4299" spc="40" dirty="0" err="1">
                <a:solidFill>
                  <a:srgbClr val="000000"/>
                </a:solidFill>
                <a:latin typeface="Times New Roman"/>
              </a:rPr>
              <a:t>chất</a:t>
            </a:r>
            <a:r>
              <a:rPr lang="en-US" sz="4299" spc="40" dirty="0">
                <a:solidFill>
                  <a:srgbClr val="000000"/>
                </a:solidFill>
                <a:latin typeface="Times New Roman"/>
              </a:rPr>
              <a:t> </a:t>
            </a:r>
            <a:r>
              <a:rPr lang="en-US" sz="4299" spc="40" dirty="0" err="1">
                <a:solidFill>
                  <a:srgbClr val="000000"/>
                </a:solidFill>
                <a:latin typeface="Times New Roman"/>
              </a:rPr>
              <a:t>lượng</a:t>
            </a:r>
            <a:r>
              <a:rPr lang="en-US" sz="4299" spc="40" dirty="0">
                <a:solidFill>
                  <a:srgbClr val="000000"/>
                </a:solidFill>
                <a:latin typeface="Times New Roman"/>
              </a:rPr>
              <a:t> </a:t>
            </a:r>
            <a:r>
              <a:rPr lang="en-US" sz="4299" spc="40" dirty="0" err="1">
                <a:solidFill>
                  <a:srgbClr val="000000"/>
                </a:solidFill>
                <a:latin typeface="Times New Roman"/>
              </a:rPr>
              <a:t>và</a:t>
            </a:r>
            <a:r>
              <a:rPr lang="en-US" sz="4299" spc="40" dirty="0">
                <a:solidFill>
                  <a:srgbClr val="000000"/>
                </a:solidFill>
                <a:latin typeface="Times New Roman"/>
              </a:rPr>
              <a:t> </a:t>
            </a:r>
            <a:r>
              <a:rPr lang="en-US" sz="4299" spc="40" dirty="0" err="1">
                <a:solidFill>
                  <a:srgbClr val="000000"/>
                </a:solidFill>
                <a:latin typeface="Times New Roman"/>
              </a:rPr>
              <a:t>kiểm</a:t>
            </a:r>
            <a:r>
              <a:rPr lang="en-US" sz="4299" spc="40" dirty="0">
                <a:solidFill>
                  <a:srgbClr val="000000"/>
                </a:solidFill>
                <a:latin typeface="Times New Roman"/>
              </a:rPr>
              <a:t> </a:t>
            </a:r>
            <a:r>
              <a:rPr lang="en-US" sz="4299" spc="40" dirty="0" err="1">
                <a:solidFill>
                  <a:srgbClr val="000000"/>
                </a:solidFill>
                <a:latin typeface="Times New Roman"/>
              </a:rPr>
              <a:t>thử</a:t>
            </a:r>
            <a:r>
              <a:rPr lang="en-US" sz="4299" spc="40" dirty="0">
                <a:solidFill>
                  <a:srgbClr val="000000"/>
                </a:solidFill>
                <a:latin typeface="Times New Roman"/>
              </a:rPr>
              <a:t> </a:t>
            </a:r>
            <a:r>
              <a:rPr lang="en-US" sz="4299" spc="40" dirty="0" err="1">
                <a:solidFill>
                  <a:srgbClr val="000000"/>
                </a:solidFill>
                <a:latin typeface="Times New Roman"/>
              </a:rPr>
              <a:t>chấp</a:t>
            </a:r>
            <a:r>
              <a:rPr lang="en-US" sz="4299" spc="40" dirty="0">
                <a:solidFill>
                  <a:srgbClr val="000000"/>
                </a:solidFill>
                <a:latin typeface="Times New Roman"/>
              </a:rPr>
              <a:t> </a:t>
            </a:r>
            <a:r>
              <a:rPr lang="en-US" sz="4299" spc="40" dirty="0" err="1">
                <a:solidFill>
                  <a:srgbClr val="000000"/>
                </a:solidFill>
                <a:latin typeface="Times New Roman"/>
              </a:rPr>
              <a:t>nhận</a:t>
            </a:r>
            <a:r>
              <a:rPr lang="en-US" sz="4299" spc="40" dirty="0">
                <a:solidFill>
                  <a:srgbClr val="000000"/>
                </a:solidFill>
                <a:latin typeface="Times New Roman"/>
              </a:rPr>
              <a:t> (QA &amp; Acceptance Test)</a:t>
            </a:r>
          </a:p>
          <a:p>
            <a:pPr marL="571500" indent="-571500" algn="l">
              <a:lnSpc>
                <a:spcPts val="4643"/>
              </a:lnSpc>
              <a:spcBef>
                <a:spcPct val="0"/>
              </a:spcBef>
              <a:buFont typeface="Wingdings" panose="05000000000000000000" pitchFamily="2" charset="2"/>
              <a:buChar char="Ø"/>
            </a:pPr>
            <a:endParaRPr lang="en-US" sz="4299" spc="40" dirty="0">
              <a:solidFill>
                <a:srgbClr val="000000"/>
              </a:solidFill>
              <a:latin typeface="Times New Roman"/>
            </a:endParaRPr>
          </a:p>
        </p:txBody>
      </p:sp>
      <p:sp>
        <p:nvSpPr>
          <p:cNvPr id="9" name="TextBox 5">
            <a:extLst>
              <a:ext uri="{FF2B5EF4-FFF2-40B4-BE49-F238E27FC236}">
                <a16:creationId xmlns:a16="http://schemas.microsoft.com/office/drawing/2014/main" id="{2DEACEEC-DAE4-4336-AFA8-71563B666D0D}"/>
              </a:ext>
            </a:extLst>
          </p:cNvPr>
          <p:cNvSpPr txBox="1"/>
          <p:nvPr/>
        </p:nvSpPr>
        <p:spPr>
          <a:xfrm>
            <a:off x="1066800" y="1767884"/>
            <a:ext cx="5971490" cy="589905"/>
          </a:xfrm>
          <a:prstGeom prst="rect">
            <a:avLst/>
          </a:prstGeom>
        </p:spPr>
        <p:txBody>
          <a:bodyPr wrap="square" lIns="0" tIns="0" rIns="0" bIns="0" rtlCol="0" anchor="t">
            <a:spAutoFit/>
          </a:bodyPr>
          <a:lstStyle/>
          <a:p>
            <a:pPr algn="ctr">
              <a:lnSpc>
                <a:spcPts val="4643"/>
              </a:lnSpc>
              <a:spcBef>
                <a:spcPct val="0"/>
              </a:spcBef>
            </a:pPr>
            <a:r>
              <a:rPr lang="vi-VN" sz="4299" spc="40" dirty="0">
                <a:solidFill>
                  <a:srgbClr val="000000"/>
                </a:solidFill>
                <a:latin typeface="Times New Roman Bold"/>
              </a:rPr>
              <a:t>1: Các cấp độ kiểm thử</a:t>
            </a:r>
            <a:endParaRPr lang="en-US" sz="4299" spc="40" dirty="0">
              <a:solidFill>
                <a:srgbClr val="000000"/>
              </a:solidFill>
              <a:latin typeface="Times New Roman Bold"/>
            </a:endParaRPr>
          </a:p>
        </p:txBody>
      </p:sp>
      <p:sp>
        <p:nvSpPr>
          <p:cNvPr id="10" name="TextBox 4">
            <a:extLst>
              <a:ext uri="{FF2B5EF4-FFF2-40B4-BE49-F238E27FC236}">
                <a16:creationId xmlns:a16="http://schemas.microsoft.com/office/drawing/2014/main" id="{0533BBDB-BE01-425C-9394-4782B9EFFBD2}"/>
              </a:ext>
            </a:extLst>
          </p:cNvPr>
          <p:cNvSpPr txBox="1"/>
          <p:nvPr/>
        </p:nvSpPr>
        <p:spPr>
          <a:xfrm>
            <a:off x="914400" y="386419"/>
            <a:ext cx="10376931" cy="776046"/>
          </a:xfrm>
          <a:prstGeom prst="rect">
            <a:avLst/>
          </a:prstGeom>
        </p:spPr>
        <p:txBody>
          <a:bodyPr wrap="square" lIns="0" tIns="0" rIns="0" bIns="0" rtlCol="0" anchor="t">
            <a:spAutoFit/>
          </a:bodyPr>
          <a:lstStyle/>
          <a:p>
            <a:pPr algn="ctr">
              <a:lnSpc>
                <a:spcPts val="6580"/>
              </a:lnSpc>
            </a:pPr>
            <a:r>
              <a:rPr lang="vi-VN" sz="4700" dirty="0">
                <a:solidFill>
                  <a:schemeClr val="bg1"/>
                </a:solidFill>
                <a:latin typeface="Times New Roman Bold"/>
              </a:rPr>
              <a:t>III : </a:t>
            </a:r>
            <a:r>
              <a:rPr lang="en-US" sz="4700" dirty="0" err="1">
                <a:solidFill>
                  <a:schemeClr val="bg1"/>
                </a:solidFill>
                <a:latin typeface="Times New Roman Bold"/>
              </a:rPr>
              <a:t>Kiểm</a:t>
            </a:r>
            <a:r>
              <a:rPr lang="en-US" sz="4700" dirty="0">
                <a:solidFill>
                  <a:schemeClr val="bg1"/>
                </a:solidFill>
                <a:latin typeface="Times New Roman Bold"/>
              </a:rPr>
              <a:t> </a:t>
            </a:r>
            <a:r>
              <a:rPr lang="en-US" sz="4700" dirty="0" err="1">
                <a:solidFill>
                  <a:schemeClr val="bg1"/>
                </a:solidFill>
                <a:latin typeface="Times New Roman Bold"/>
              </a:rPr>
              <a:t>thử</a:t>
            </a:r>
            <a:r>
              <a:rPr lang="en-US" sz="4700" dirty="0">
                <a:solidFill>
                  <a:schemeClr val="bg1"/>
                </a:solidFill>
                <a:latin typeface="Times New Roman Bold"/>
              </a:rPr>
              <a:t> </a:t>
            </a:r>
            <a:r>
              <a:rPr lang="en-US" sz="4700" dirty="0" err="1">
                <a:solidFill>
                  <a:schemeClr val="bg1"/>
                </a:solidFill>
                <a:latin typeface="Times New Roman Bold"/>
              </a:rPr>
              <a:t>phần</a:t>
            </a:r>
            <a:r>
              <a:rPr lang="en-US" sz="4700" dirty="0">
                <a:solidFill>
                  <a:schemeClr val="bg1"/>
                </a:solidFill>
                <a:latin typeface="Times New Roman Bold"/>
              </a:rPr>
              <a:t> </a:t>
            </a:r>
            <a:r>
              <a:rPr lang="en-US" sz="4700" dirty="0" err="1">
                <a:solidFill>
                  <a:schemeClr val="bg1"/>
                </a:solidFill>
                <a:latin typeface="Times New Roman Bold"/>
              </a:rPr>
              <a:t>mềm</a:t>
            </a:r>
            <a:r>
              <a:rPr lang="en-US" sz="4700" dirty="0">
                <a:solidFill>
                  <a:schemeClr val="bg1"/>
                </a:solidFill>
                <a:latin typeface="Times New Roman Bold"/>
              </a:rPr>
              <a:t> – </a:t>
            </a:r>
            <a:r>
              <a:rPr lang="vi-VN" sz="4700" dirty="0">
                <a:solidFill>
                  <a:schemeClr val="bg1"/>
                </a:solidFill>
                <a:latin typeface="Times New Roman Bold"/>
              </a:rPr>
              <a:t>Quy Trình</a:t>
            </a:r>
            <a:r>
              <a:rPr lang="en-US" sz="4700" dirty="0">
                <a:solidFill>
                  <a:schemeClr val="bg1"/>
                </a:solidFill>
                <a:latin typeface="Times New Roman Bold"/>
              </a:rPr>
              <a:t> </a:t>
            </a:r>
          </a:p>
        </p:txBody>
      </p:sp>
      <p:pic>
        <p:nvPicPr>
          <p:cNvPr id="12" name="Picture 11">
            <a:extLst>
              <a:ext uri="{FF2B5EF4-FFF2-40B4-BE49-F238E27FC236}">
                <a16:creationId xmlns:a16="http://schemas.microsoft.com/office/drawing/2014/main" id="{6AB4A939-7D7E-4738-975E-116044E38232}"/>
              </a:ext>
            </a:extLst>
          </p:cNvPr>
          <p:cNvPicPr>
            <a:picLocks noChangeAspect="1"/>
          </p:cNvPicPr>
          <p:nvPr/>
        </p:nvPicPr>
        <p:blipFill>
          <a:blip r:embed="rId4"/>
          <a:stretch>
            <a:fillRect/>
          </a:stretch>
        </p:blipFill>
        <p:spPr>
          <a:xfrm>
            <a:off x="9982200" y="1672314"/>
            <a:ext cx="8121877" cy="834798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0"/>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3"/>
            <a:stretch>
              <a:fillRect t="-10078" b="-10078"/>
            </a:stretch>
          </a:blipFill>
        </p:spPr>
      </p:sp>
      <p:sp>
        <p:nvSpPr>
          <p:cNvPr id="5" name="TextBox 5"/>
          <p:cNvSpPr txBox="1"/>
          <p:nvPr/>
        </p:nvSpPr>
        <p:spPr>
          <a:xfrm>
            <a:off x="518636" y="1589570"/>
            <a:ext cx="7872995" cy="589905"/>
          </a:xfrm>
          <a:prstGeom prst="rect">
            <a:avLst/>
          </a:prstGeom>
        </p:spPr>
        <p:txBody>
          <a:bodyPr wrap="square" lIns="0" tIns="0" rIns="0" bIns="0" rtlCol="0" anchor="t">
            <a:spAutoFit/>
          </a:bodyPr>
          <a:lstStyle/>
          <a:p>
            <a:pPr algn="ctr">
              <a:lnSpc>
                <a:spcPts val="4643"/>
              </a:lnSpc>
              <a:spcBef>
                <a:spcPct val="0"/>
              </a:spcBef>
            </a:pPr>
            <a:r>
              <a:rPr lang="vi-VN" sz="4299" b="1" spc="40" dirty="0">
                <a:solidFill>
                  <a:srgbClr val="000000"/>
                </a:solidFill>
                <a:latin typeface="Times New Roman"/>
              </a:rPr>
              <a:t>2. </a:t>
            </a:r>
            <a:r>
              <a:rPr lang="en-US" sz="4299" b="1" spc="40" dirty="0" err="1">
                <a:solidFill>
                  <a:srgbClr val="000000"/>
                </a:solidFill>
                <a:latin typeface="Times New Roman"/>
              </a:rPr>
              <a:t>Kiểm</a:t>
            </a:r>
            <a:r>
              <a:rPr lang="en-US" sz="4299" b="1" spc="40" dirty="0">
                <a:solidFill>
                  <a:srgbClr val="000000"/>
                </a:solidFill>
                <a:latin typeface="Times New Roman"/>
              </a:rPr>
              <a:t> </a:t>
            </a:r>
            <a:r>
              <a:rPr lang="en-US" sz="4299" b="1" spc="40" dirty="0" err="1">
                <a:solidFill>
                  <a:srgbClr val="000000"/>
                </a:solidFill>
                <a:latin typeface="Times New Roman"/>
              </a:rPr>
              <a:t>thử</a:t>
            </a:r>
            <a:r>
              <a:rPr lang="en-US" sz="4299" b="1" spc="40" dirty="0">
                <a:solidFill>
                  <a:srgbClr val="000000"/>
                </a:solidFill>
                <a:latin typeface="Times New Roman"/>
              </a:rPr>
              <a:t> </a:t>
            </a:r>
            <a:r>
              <a:rPr lang="en-US" sz="4299" b="1" spc="40" dirty="0" err="1">
                <a:solidFill>
                  <a:srgbClr val="000000"/>
                </a:solidFill>
                <a:latin typeface="Times New Roman"/>
              </a:rPr>
              <a:t>đơn</a:t>
            </a:r>
            <a:r>
              <a:rPr lang="en-US" sz="4299" b="1" spc="40" dirty="0">
                <a:solidFill>
                  <a:srgbClr val="000000"/>
                </a:solidFill>
                <a:latin typeface="Times New Roman"/>
              </a:rPr>
              <a:t> </a:t>
            </a:r>
            <a:r>
              <a:rPr lang="en-US" sz="4299" b="1" spc="40" dirty="0" err="1">
                <a:solidFill>
                  <a:srgbClr val="000000"/>
                </a:solidFill>
                <a:latin typeface="Times New Roman"/>
              </a:rPr>
              <a:t>vị</a:t>
            </a:r>
            <a:r>
              <a:rPr lang="en-US" sz="4299" b="1" spc="40" dirty="0">
                <a:solidFill>
                  <a:srgbClr val="000000"/>
                </a:solidFill>
                <a:latin typeface="Times New Roman"/>
              </a:rPr>
              <a:t> (Unit test)</a:t>
            </a:r>
          </a:p>
        </p:txBody>
      </p:sp>
      <p:sp>
        <p:nvSpPr>
          <p:cNvPr id="6" name="TextBox 6"/>
          <p:cNvSpPr txBox="1"/>
          <p:nvPr/>
        </p:nvSpPr>
        <p:spPr>
          <a:xfrm>
            <a:off x="514350" y="2512352"/>
            <a:ext cx="17773650" cy="5309146"/>
          </a:xfrm>
          <a:prstGeom prst="rect">
            <a:avLst/>
          </a:prstGeom>
        </p:spPr>
        <p:txBody>
          <a:bodyPr lIns="0" tIns="0" rIns="0" bIns="0" rtlCol="0" anchor="t">
            <a:spAutoFit/>
          </a:bodyPr>
          <a:lstStyle/>
          <a:p>
            <a:pPr marL="571500" indent="-571500" algn="l">
              <a:lnSpc>
                <a:spcPts val="4643"/>
              </a:lnSpc>
              <a:spcBef>
                <a:spcPct val="0"/>
              </a:spcBef>
              <a:buFontTx/>
              <a:buChar char="-"/>
            </a:pPr>
            <a:r>
              <a:rPr lang="en-US" sz="4299" spc="40" dirty="0">
                <a:solidFill>
                  <a:srgbClr val="000000"/>
                </a:solidFill>
                <a:latin typeface="Times New Roman"/>
              </a:rPr>
              <a:t>Tiến </a:t>
            </a:r>
            <a:r>
              <a:rPr lang="en-US" sz="4299" spc="40" dirty="0" err="1">
                <a:solidFill>
                  <a:srgbClr val="000000"/>
                </a:solidFill>
                <a:latin typeface="Times New Roman"/>
              </a:rPr>
              <a:t>hành</a:t>
            </a:r>
            <a:r>
              <a:rPr lang="en-US" sz="4299" spc="40" dirty="0">
                <a:solidFill>
                  <a:srgbClr val="000000"/>
                </a:solidFill>
                <a:latin typeface="Times New Roman"/>
              </a:rPr>
              <a:t> </a:t>
            </a:r>
            <a:r>
              <a:rPr lang="en-US" sz="4299" spc="40" dirty="0" err="1">
                <a:solidFill>
                  <a:srgbClr val="000000"/>
                </a:solidFill>
                <a:latin typeface="Times New Roman"/>
              </a:rPr>
              <a:t>sớm</a:t>
            </a:r>
            <a:r>
              <a:rPr lang="en-US" sz="4299" spc="40" dirty="0">
                <a:solidFill>
                  <a:srgbClr val="000000"/>
                </a:solidFill>
                <a:latin typeface="Times New Roman"/>
              </a:rPr>
              <a:t> </a:t>
            </a:r>
            <a:r>
              <a:rPr lang="en-US" sz="4299" spc="40" dirty="0" err="1">
                <a:solidFill>
                  <a:srgbClr val="000000"/>
                </a:solidFill>
                <a:latin typeface="Times New Roman"/>
              </a:rPr>
              <a:t>nhất</a:t>
            </a:r>
            <a:r>
              <a:rPr lang="en-US" sz="4299" spc="40" dirty="0">
                <a:solidFill>
                  <a:srgbClr val="000000"/>
                </a:solidFill>
                <a:latin typeface="Times New Roman"/>
              </a:rPr>
              <a:t> do </a:t>
            </a:r>
            <a:r>
              <a:rPr lang="en-US" sz="4299" spc="40" dirty="0" err="1">
                <a:solidFill>
                  <a:srgbClr val="000000"/>
                </a:solidFill>
                <a:latin typeface="Times New Roman"/>
              </a:rPr>
              <a:t>lập</a:t>
            </a:r>
            <a:r>
              <a:rPr lang="en-US" sz="4299" spc="40" dirty="0">
                <a:solidFill>
                  <a:srgbClr val="000000"/>
                </a:solidFill>
                <a:latin typeface="Times New Roman"/>
              </a:rPr>
              <a:t> </a:t>
            </a:r>
            <a:r>
              <a:rPr lang="en-US" sz="4299" spc="40" dirty="0" err="1">
                <a:solidFill>
                  <a:srgbClr val="000000"/>
                </a:solidFill>
                <a:latin typeface="Times New Roman"/>
              </a:rPr>
              <a:t>trình</a:t>
            </a:r>
            <a:r>
              <a:rPr lang="en-US" sz="4299" spc="40" dirty="0">
                <a:solidFill>
                  <a:srgbClr val="000000"/>
                </a:solidFill>
                <a:latin typeface="Times New Roman"/>
              </a:rPr>
              <a:t> </a:t>
            </a:r>
            <a:r>
              <a:rPr lang="en-US" sz="4299" spc="40" dirty="0" err="1">
                <a:solidFill>
                  <a:srgbClr val="000000"/>
                </a:solidFill>
                <a:latin typeface="Times New Roman"/>
              </a:rPr>
              <a:t>viên</a:t>
            </a:r>
            <a:r>
              <a:rPr lang="en-US" sz="4299" spc="40" dirty="0">
                <a:solidFill>
                  <a:srgbClr val="000000"/>
                </a:solidFill>
                <a:latin typeface="Times New Roman"/>
              </a:rPr>
              <a:t> </a:t>
            </a:r>
            <a:r>
              <a:rPr lang="en-US" sz="4299" spc="40" dirty="0" err="1">
                <a:solidFill>
                  <a:srgbClr val="000000"/>
                </a:solidFill>
                <a:latin typeface="Times New Roman"/>
              </a:rPr>
              <a:t>thực</a:t>
            </a:r>
            <a:r>
              <a:rPr lang="en-US" sz="4299" spc="40" dirty="0">
                <a:solidFill>
                  <a:srgbClr val="000000"/>
                </a:solidFill>
                <a:latin typeface="Times New Roman"/>
              </a:rPr>
              <a:t> </a:t>
            </a:r>
            <a:r>
              <a:rPr lang="en-US" sz="4299" spc="40" dirty="0" err="1">
                <a:solidFill>
                  <a:srgbClr val="000000"/>
                </a:solidFill>
                <a:latin typeface="Times New Roman"/>
              </a:rPr>
              <a:t>hiện</a:t>
            </a:r>
            <a:r>
              <a:rPr lang="en-US" sz="4299" spc="40" dirty="0">
                <a:solidFill>
                  <a:srgbClr val="000000"/>
                </a:solidFill>
                <a:latin typeface="Times New Roman"/>
              </a:rPr>
              <a:t>.</a:t>
            </a:r>
            <a:endParaRPr lang="vi-VN" sz="4299" spc="40" dirty="0">
              <a:solidFill>
                <a:srgbClr val="000000"/>
              </a:solidFill>
              <a:latin typeface="Times New Roman"/>
            </a:endParaRPr>
          </a:p>
          <a:p>
            <a:pPr marL="571500" indent="-571500" algn="l">
              <a:lnSpc>
                <a:spcPts val="4643"/>
              </a:lnSpc>
              <a:spcBef>
                <a:spcPct val="0"/>
              </a:spcBef>
              <a:buFontTx/>
              <a:buChar char="-"/>
            </a:pPr>
            <a:endParaRPr lang="en-US" sz="4299" spc="40" dirty="0">
              <a:solidFill>
                <a:srgbClr val="000000"/>
              </a:solidFill>
              <a:latin typeface="Times New Roman"/>
            </a:endParaRPr>
          </a:p>
          <a:p>
            <a:pPr marL="571500" indent="-571500" algn="l">
              <a:lnSpc>
                <a:spcPts val="4643"/>
              </a:lnSpc>
              <a:spcBef>
                <a:spcPct val="0"/>
              </a:spcBef>
              <a:buFontTx/>
              <a:buChar char="-"/>
            </a:pPr>
            <a:r>
              <a:rPr lang="en-US" sz="4299" spc="40" dirty="0" err="1">
                <a:solidFill>
                  <a:srgbClr val="000000"/>
                </a:solidFill>
                <a:latin typeface="Times New Roman"/>
              </a:rPr>
              <a:t>Kiểm</a:t>
            </a:r>
            <a:r>
              <a:rPr lang="en-US" sz="4299" spc="40" dirty="0">
                <a:solidFill>
                  <a:srgbClr val="000000"/>
                </a:solidFill>
                <a:latin typeface="Times New Roman"/>
              </a:rPr>
              <a:t> </a:t>
            </a:r>
            <a:r>
              <a:rPr lang="en-US" sz="4299" spc="40" dirty="0" err="1">
                <a:solidFill>
                  <a:srgbClr val="000000"/>
                </a:solidFill>
                <a:latin typeface="Times New Roman"/>
              </a:rPr>
              <a:t>thử</a:t>
            </a:r>
            <a:r>
              <a:rPr lang="en-US" sz="4299" spc="40" dirty="0">
                <a:solidFill>
                  <a:srgbClr val="000000"/>
                </a:solidFill>
                <a:latin typeface="Times New Roman"/>
              </a:rPr>
              <a:t> </a:t>
            </a:r>
            <a:r>
              <a:rPr lang="en-US" sz="4299" spc="40" dirty="0" err="1">
                <a:solidFill>
                  <a:srgbClr val="000000"/>
                </a:solidFill>
                <a:latin typeface="Times New Roman"/>
              </a:rPr>
              <a:t>từng</a:t>
            </a:r>
            <a:r>
              <a:rPr lang="en-US" sz="4299" spc="40" dirty="0">
                <a:solidFill>
                  <a:srgbClr val="000000"/>
                </a:solidFill>
                <a:latin typeface="Times New Roman"/>
              </a:rPr>
              <a:t> </a:t>
            </a:r>
            <a:r>
              <a:rPr lang="en-US" sz="4299" spc="40" dirty="0" err="1">
                <a:solidFill>
                  <a:srgbClr val="000000"/>
                </a:solidFill>
                <a:latin typeface="Times New Roman"/>
              </a:rPr>
              <a:t>đơn</a:t>
            </a:r>
            <a:r>
              <a:rPr lang="en-US" sz="4299" spc="40" dirty="0">
                <a:solidFill>
                  <a:srgbClr val="000000"/>
                </a:solidFill>
                <a:latin typeface="Times New Roman"/>
              </a:rPr>
              <a:t> </a:t>
            </a:r>
            <a:r>
              <a:rPr lang="en-US" sz="4299" spc="40" dirty="0" err="1">
                <a:solidFill>
                  <a:srgbClr val="000000"/>
                </a:solidFill>
                <a:latin typeface="Times New Roman"/>
              </a:rPr>
              <a:t>vị</a:t>
            </a:r>
            <a:r>
              <a:rPr lang="en-US" sz="4299" spc="40" dirty="0">
                <a:solidFill>
                  <a:srgbClr val="000000"/>
                </a:solidFill>
                <a:latin typeface="Times New Roman"/>
              </a:rPr>
              <a:t> </a:t>
            </a:r>
            <a:r>
              <a:rPr lang="en-US" sz="4299" spc="40" dirty="0" err="1">
                <a:solidFill>
                  <a:srgbClr val="000000"/>
                </a:solidFill>
                <a:latin typeface="Times New Roman"/>
              </a:rPr>
              <a:t>phần</a:t>
            </a:r>
            <a:r>
              <a:rPr lang="en-US" sz="4299" spc="40" dirty="0">
                <a:solidFill>
                  <a:srgbClr val="000000"/>
                </a:solidFill>
                <a:latin typeface="Times New Roman"/>
              </a:rPr>
              <a:t> </a:t>
            </a:r>
            <a:r>
              <a:rPr lang="en-US" sz="4299" spc="40" dirty="0" err="1">
                <a:solidFill>
                  <a:srgbClr val="000000"/>
                </a:solidFill>
                <a:latin typeface="Times New Roman"/>
              </a:rPr>
              <a:t>mềm</a:t>
            </a:r>
            <a:r>
              <a:rPr lang="en-US" sz="4299" spc="40" dirty="0">
                <a:solidFill>
                  <a:srgbClr val="000000"/>
                </a:solidFill>
                <a:latin typeface="Times New Roman"/>
              </a:rPr>
              <a:t> (Function, Procedure, Class, Method) </a:t>
            </a:r>
            <a:r>
              <a:rPr lang="en-US" sz="4299" spc="40" dirty="0" err="1">
                <a:solidFill>
                  <a:srgbClr val="000000"/>
                </a:solidFill>
                <a:latin typeface="Times New Roman"/>
              </a:rPr>
              <a:t>sau</a:t>
            </a:r>
            <a:r>
              <a:rPr lang="en-US" sz="4299" spc="40" dirty="0">
                <a:solidFill>
                  <a:srgbClr val="000000"/>
                </a:solidFill>
                <a:latin typeface="Times New Roman"/>
              </a:rPr>
              <a:t> </a:t>
            </a:r>
            <a:r>
              <a:rPr lang="en-US" sz="4299" spc="40" dirty="0" err="1">
                <a:solidFill>
                  <a:srgbClr val="000000"/>
                </a:solidFill>
                <a:latin typeface="Times New Roman"/>
              </a:rPr>
              <a:t>khi</a:t>
            </a:r>
            <a:r>
              <a:rPr lang="en-US" sz="4299" spc="40" dirty="0">
                <a:solidFill>
                  <a:srgbClr val="000000"/>
                </a:solidFill>
                <a:latin typeface="Times New Roman"/>
              </a:rPr>
              <a:t> </a:t>
            </a:r>
            <a:r>
              <a:rPr lang="en-US" sz="4299" spc="40" dirty="0" err="1">
                <a:solidFill>
                  <a:srgbClr val="000000"/>
                </a:solidFill>
                <a:latin typeface="Times New Roman"/>
              </a:rPr>
              <a:t>thiết</a:t>
            </a:r>
            <a:r>
              <a:rPr lang="en-US" sz="4299" spc="40" dirty="0">
                <a:solidFill>
                  <a:srgbClr val="000000"/>
                </a:solidFill>
                <a:latin typeface="Times New Roman"/>
              </a:rPr>
              <a:t> </a:t>
            </a:r>
            <a:r>
              <a:rPr lang="en-US" sz="4299" spc="40" dirty="0" err="1">
                <a:solidFill>
                  <a:srgbClr val="000000"/>
                </a:solidFill>
                <a:latin typeface="Times New Roman"/>
              </a:rPr>
              <a:t>kế</a:t>
            </a:r>
            <a:r>
              <a:rPr lang="en-US" sz="4299" spc="40" dirty="0">
                <a:solidFill>
                  <a:srgbClr val="000000"/>
                </a:solidFill>
                <a:latin typeface="Times New Roman"/>
              </a:rPr>
              <a:t>, </a:t>
            </a:r>
            <a:r>
              <a:rPr lang="en-US" sz="4299" spc="40" dirty="0" err="1">
                <a:solidFill>
                  <a:srgbClr val="000000"/>
                </a:solidFill>
                <a:latin typeface="Times New Roman"/>
              </a:rPr>
              <a:t>mã</a:t>
            </a:r>
            <a:r>
              <a:rPr lang="en-US" sz="4299" spc="40" dirty="0">
                <a:solidFill>
                  <a:srgbClr val="000000"/>
                </a:solidFill>
                <a:latin typeface="Times New Roman"/>
              </a:rPr>
              <a:t> </a:t>
            </a:r>
            <a:r>
              <a:rPr lang="en-US" sz="4299" spc="40" dirty="0" err="1">
                <a:solidFill>
                  <a:srgbClr val="000000"/>
                </a:solidFill>
                <a:latin typeface="Times New Roman"/>
              </a:rPr>
              <a:t>hoá</a:t>
            </a:r>
            <a:r>
              <a:rPr lang="en-US" sz="4299" spc="40" dirty="0">
                <a:solidFill>
                  <a:srgbClr val="000000"/>
                </a:solidFill>
                <a:latin typeface="Times New Roman"/>
              </a:rPr>
              <a:t> </a:t>
            </a:r>
            <a:r>
              <a:rPr lang="en-US" sz="4299" spc="40" dirty="0" err="1">
                <a:solidFill>
                  <a:srgbClr val="000000"/>
                </a:solidFill>
                <a:latin typeface="Times New Roman"/>
              </a:rPr>
              <a:t>và</a:t>
            </a:r>
            <a:r>
              <a:rPr lang="en-US" sz="4299" spc="40" dirty="0">
                <a:solidFill>
                  <a:srgbClr val="000000"/>
                </a:solidFill>
                <a:latin typeface="Times New Roman"/>
              </a:rPr>
              <a:t> </a:t>
            </a:r>
            <a:r>
              <a:rPr lang="en-US" sz="4299" spc="40" dirty="0" err="1">
                <a:solidFill>
                  <a:srgbClr val="000000"/>
                </a:solidFill>
                <a:latin typeface="Times New Roman"/>
              </a:rPr>
              <a:t>biên</a:t>
            </a:r>
            <a:r>
              <a:rPr lang="en-US" sz="4299" spc="40" dirty="0">
                <a:solidFill>
                  <a:srgbClr val="000000"/>
                </a:solidFill>
                <a:latin typeface="Times New Roman"/>
              </a:rPr>
              <a:t> </a:t>
            </a:r>
            <a:r>
              <a:rPr lang="en-US" sz="4299" spc="40" dirty="0" err="1">
                <a:solidFill>
                  <a:srgbClr val="000000"/>
                </a:solidFill>
                <a:latin typeface="Times New Roman"/>
              </a:rPr>
              <a:t>dịch</a:t>
            </a:r>
            <a:r>
              <a:rPr lang="en-US" sz="4299" spc="40" dirty="0">
                <a:solidFill>
                  <a:srgbClr val="000000"/>
                </a:solidFill>
                <a:latin typeface="Times New Roman"/>
              </a:rPr>
              <a:t>.</a:t>
            </a:r>
            <a:endParaRPr lang="vi-VN" sz="4299" spc="40" dirty="0">
              <a:solidFill>
                <a:srgbClr val="000000"/>
              </a:solidFill>
              <a:latin typeface="Times New Roman"/>
            </a:endParaRPr>
          </a:p>
          <a:p>
            <a:pPr marL="571500" indent="-571500" algn="l">
              <a:lnSpc>
                <a:spcPts val="4643"/>
              </a:lnSpc>
              <a:spcBef>
                <a:spcPct val="0"/>
              </a:spcBef>
              <a:buFontTx/>
              <a:buChar char="-"/>
            </a:pPr>
            <a:endParaRPr lang="en-US" sz="4299" spc="40" dirty="0">
              <a:solidFill>
                <a:srgbClr val="000000"/>
              </a:solidFill>
              <a:latin typeface="Times New Roman"/>
            </a:endParaRPr>
          </a:p>
          <a:p>
            <a:pPr marL="571500" indent="-571500" algn="l">
              <a:lnSpc>
                <a:spcPts val="4643"/>
              </a:lnSpc>
              <a:spcBef>
                <a:spcPct val="0"/>
              </a:spcBef>
              <a:buFontTx/>
              <a:buChar char="-"/>
            </a:pPr>
            <a:r>
              <a:rPr lang="en-US" sz="4299" spc="40" dirty="0" err="1">
                <a:solidFill>
                  <a:srgbClr val="000000"/>
                </a:solidFill>
                <a:latin typeface="Times New Roman"/>
              </a:rPr>
              <a:t>Có</a:t>
            </a:r>
            <a:r>
              <a:rPr lang="en-US" sz="4299" spc="40" dirty="0">
                <a:solidFill>
                  <a:srgbClr val="000000"/>
                </a:solidFill>
                <a:latin typeface="Times New Roman"/>
              </a:rPr>
              <a:t> </a:t>
            </a:r>
            <a:r>
              <a:rPr lang="en-US" sz="4299" spc="40" dirty="0" err="1">
                <a:solidFill>
                  <a:srgbClr val="000000"/>
                </a:solidFill>
                <a:latin typeface="Times New Roman"/>
              </a:rPr>
              <a:t>thể</a:t>
            </a:r>
            <a:r>
              <a:rPr lang="en-US" sz="4299" spc="40" dirty="0">
                <a:solidFill>
                  <a:srgbClr val="000000"/>
                </a:solidFill>
                <a:latin typeface="Times New Roman"/>
              </a:rPr>
              <a:t> </a:t>
            </a:r>
            <a:r>
              <a:rPr lang="en-US" sz="4299" spc="40" dirty="0" err="1">
                <a:solidFill>
                  <a:srgbClr val="000000"/>
                </a:solidFill>
                <a:latin typeface="Times New Roman"/>
              </a:rPr>
              <a:t>kiểm</a:t>
            </a:r>
            <a:r>
              <a:rPr lang="en-US" sz="4299" spc="40" dirty="0">
                <a:solidFill>
                  <a:srgbClr val="000000"/>
                </a:solidFill>
                <a:latin typeface="Times New Roman"/>
              </a:rPr>
              <a:t> </a:t>
            </a:r>
            <a:r>
              <a:rPr lang="en-US" sz="4299" spc="40" dirty="0" err="1">
                <a:solidFill>
                  <a:srgbClr val="000000"/>
                </a:solidFill>
                <a:latin typeface="Times New Roman"/>
              </a:rPr>
              <a:t>thử</a:t>
            </a:r>
            <a:r>
              <a:rPr lang="en-US" sz="4299" spc="40" dirty="0">
                <a:solidFill>
                  <a:srgbClr val="000000"/>
                </a:solidFill>
                <a:latin typeface="Times New Roman"/>
              </a:rPr>
              <a:t> </a:t>
            </a:r>
            <a:r>
              <a:rPr lang="en-US" sz="4299" spc="40" dirty="0" err="1">
                <a:solidFill>
                  <a:srgbClr val="000000"/>
                </a:solidFill>
                <a:latin typeface="Times New Roman"/>
              </a:rPr>
              <a:t>nhiều</a:t>
            </a:r>
            <a:r>
              <a:rPr lang="en-US" sz="4299" spc="40" dirty="0">
                <a:solidFill>
                  <a:srgbClr val="000000"/>
                </a:solidFill>
                <a:latin typeface="Times New Roman"/>
              </a:rPr>
              <a:t> </a:t>
            </a:r>
            <a:r>
              <a:rPr lang="en-US" sz="4299" spc="40" dirty="0" err="1">
                <a:solidFill>
                  <a:srgbClr val="000000"/>
                </a:solidFill>
                <a:latin typeface="Times New Roman"/>
              </a:rPr>
              <a:t>đơn</a:t>
            </a:r>
            <a:r>
              <a:rPr lang="en-US" sz="4299" spc="40" dirty="0">
                <a:solidFill>
                  <a:srgbClr val="000000"/>
                </a:solidFill>
                <a:latin typeface="Times New Roman"/>
              </a:rPr>
              <a:t> </a:t>
            </a:r>
            <a:r>
              <a:rPr lang="en-US" sz="4299" spc="40" dirty="0" err="1">
                <a:solidFill>
                  <a:srgbClr val="000000"/>
                </a:solidFill>
                <a:latin typeface="Times New Roman"/>
              </a:rPr>
              <a:t>vị</a:t>
            </a:r>
            <a:r>
              <a:rPr lang="en-US" sz="4299" spc="40" dirty="0">
                <a:solidFill>
                  <a:srgbClr val="000000"/>
                </a:solidFill>
                <a:latin typeface="Times New Roman"/>
              </a:rPr>
              <a:t> </a:t>
            </a:r>
            <a:r>
              <a:rPr lang="en-US" sz="4299" spc="40" dirty="0" err="1">
                <a:solidFill>
                  <a:srgbClr val="000000"/>
                </a:solidFill>
                <a:latin typeface="Times New Roman"/>
              </a:rPr>
              <a:t>cùng</a:t>
            </a:r>
            <a:r>
              <a:rPr lang="en-US" sz="4299" spc="40" dirty="0">
                <a:solidFill>
                  <a:srgbClr val="000000"/>
                </a:solidFill>
                <a:latin typeface="Times New Roman"/>
              </a:rPr>
              <a:t> </a:t>
            </a:r>
            <a:r>
              <a:rPr lang="en-US" sz="4299" spc="40" dirty="0" err="1">
                <a:solidFill>
                  <a:srgbClr val="000000"/>
                </a:solidFill>
                <a:latin typeface="Times New Roman"/>
              </a:rPr>
              <a:t>lúc</a:t>
            </a:r>
            <a:r>
              <a:rPr lang="en-US" sz="4299" spc="40" dirty="0">
                <a:solidFill>
                  <a:srgbClr val="000000"/>
                </a:solidFill>
                <a:latin typeface="Times New Roman"/>
              </a:rPr>
              <a:t>.</a:t>
            </a:r>
            <a:endParaRPr lang="vi-VN" sz="4299" spc="40" dirty="0">
              <a:solidFill>
                <a:srgbClr val="000000"/>
              </a:solidFill>
              <a:latin typeface="Times New Roman"/>
            </a:endParaRPr>
          </a:p>
          <a:p>
            <a:pPr marL="571500" indent="-571500" algn="l">
              <a:lnSpc>
                <a:spcPts val="4643"/>
              </a:lnSpc>
              <a:spcBef>
                <a:spcPct val="0"/>
              </a:spcBef>
              <a:buFontTx/>
              <a:buChar char="-"/>
            </a:pPr>
            <a:endParaRPr lang="en-US" sz="4299" spc="40" dirty="0">
              <a:solidFill>
                <a:srgbClr val="000000"/>
              </a:solidFill>
              <a:latin typeface="Times New Roman"/>
            </a:endParaRPr>
          </a:p>
          <a:p>
            <a:pPr marL="571500" indent="-571500" algn="l">
              <a:lnSpc>
                <a:spcPts val="4643"/>
              </a:lnSpc>
              <a:spcBef>
                <a:spcPct val="0"/>
              </a:spcBef>
              <a:buFontTx/>
              <a:buChar char="-"/>
            </a:pPr>
            <a:r>
              <a:rPr lang="en-US" sz="4299" spc="40" dirty="0" err="1">
                <a:solidFill>
                  <a:srgbClr val="000000"/>
                </a:solidFill>
                <a:latin typeface="Times New Roman"/>
              </a:rPr>
              <a:t>Mục</a:t>
            </a:r>
            <a:r>
              <a:rPr lang="en-US" sz="4299" spc="40" dirty="0">
                <a:solidFill>
                  <a:srgbClr val="000000"/>
                </a:solidFill>
                <a:latin typeface="Times New Roman"/>
              </a:rPr>
              <a:t> </a:t>
            </a:r>
            <a:r>
              <a:rPr lang="en-US" sz="4299" spc="40" dirty="0" err="1">
                <a:solidFill>
                  <a:srgbClr val="000000"/>
                </a:solidFill>
                <a:latin typeface="Times New Roman"/>
              </a:rPr>
              <a:t>tiêu</a:t>
            </a:r>
            <a:r>
              <a:rPr lang="en-US" sz="4299" spc="40" dirty="0">
                <a:solidFill>
                  <a:srgbClr val="000000"/>
                </a:solidFill>
                <a:latin typeface="Times New Roman"/>
              </a:rPr>
              <a:t> </a:t>
            </a:r>
            <a:r>
              <a:rPr lang="en-US" sz="4299" spc="40" dirty="0" err="1">
                <a:solidFill>
                  <a:srgbClr val="000000"/>
                </a:solidFill>
                <a:latin typeface="Times New Roman"/>
              </a:rPr>
              <a:t>là</a:t>
            </a:r>
            <a:r>
              <a:rPr lang="en-US" sz="4299" spc="40" dirty="0">
                <a:solidFill>
                  <a:srgbClr val="000000"/>
                </a:solidFill>
                <a:latin typeface="Times New Roman"/>
              </a:rPr>
              <a:t> </a:t>
            </a:r>
            <a:r>
              <a:rPr lang="en-US" sz="4299" spc="40" dirty="0" err="1">
                <a:solidFill>
                  <a:srgbClr val="000000"/>
                </a:solidFill>
                <a:latin typeface="Times New Roman"/>
              </a:rPr>
              <a:t>xác</a:t>
            </a:r>
            <a:r>
              <a:rPr lang="en-US" sz="4299" spc="40" dirty="0">
                <a:solidFill>
                  <a:srgbClr val="000000"/>
                </a:solidFill>
                <a:latin typeface="Times New Roman"/>
              </a:rPr>
              <a:t> </a:t>
            </a:r>
            <a:r>
              <a:rPr lang="en-US" sz="4299" spc="40" dirty="0" err="1">
                <a:solidFill>
                  <a:srgbClr val="000000"/>
                </a:solidFill>
                <a:latin typeface="Times New Roman"/>
              </a:rPr>
              <a:t>nhận</a:t>
            </a:r>
            <a:r>
              <a:rPr lang="en-US" sz="4299" spc="40" dirty="0">
                <a:solidFill>
                  <a:srgbClr val="000000"/>
                </a:solidFill>
                <a:latin typeface="Times New Roman"/>
              </a:rPr>
              <a:t> </a:t>
            </a:r>
            <a:r>
              <a:rPr lang="en-US" sz="4299" spc="40" dirty="0" err="1">
                <a:solidFill>
                  <a:srgbClr val="000000"/>
                </a:solidFill>
                <a:latin typeface="Times New Roman"/>
              </a:rPr>
              <a:t>chức</a:t>
            </a:r>
            <a:r>
              <a:rPr lang="en-US" sz="4299" spc="40" dirty="0">
                <a:solidFill>
                  <a:srgbClr val="000000"/>
                </a:solidFill>
                <a:latin typeface="Times New Roman"/>
              </a:rPr>
              <a:t> </a:t>
            </a:r>
            <a:r>
              <a:rPr lang="en-US" sz="4299" spc="40" dirty="0" err="1">
                <a:solidFill>
                  <a:srgbClr val="000000"/>
                </a:solidFill>
                <a:latin typeface="Times New Roman"/>
              </a:rPr>
              <a:t>năng</a:t>
            </a:r>
            <a:r>
              <a:rPr lang="en-US" sz="4299" spc="40" dirty="0">
                <a:solidFill>
                  <a:srgbClr val="000000"/>
                </a:solidFill>
                <a:latin typeface="Times New Roman"/>
              </a:rPr>
              <a:t> </a:t>
            </a:r>
            <a:r>
              <a:rPr lang="en-US" sz="4299" spc="40" dirty="0" err="1">
                <a:solidFill>
                  <a:srgbClr val="000000"/>
                </a:solidFill>
                <a:latin typeface="Times New Roman"/>
              </a:rPr>
              <a:t>của</a:t>
            </a:r>
            <a:r>
              <a:rPr lang="en-US" sz="4299" spc="40" dirty="0">
                <a:solidFill>
                  <a:srgbClr val="000000"/>
                </a:solidFill>
                <a:latin typeface="Times New Roman"/>
              </a:rPr>
              <a:t> </a:t>
            </a:r>
            <a:r>
              <a:rPr lang="en-US" sz="4299" spc="40" dirty="0" err="1">
                <a:solidFill>
                  <a:srgbClr val="000000"/>
                </a:solidFill>
                <a:latin typeface="Times New Roman"/>
              </a:rPr>
              <a:t>đơn</a:t>
            </a:r>
            <a:r>
              <a:rPr lang="en-US" sz="4299" spc="40" dirty="0">
                <a:solidFill>
                  <a:srgbClr val="000000"/>
                </a:solidFill>
                <a:latin typeface="Times New Roman"/>
              </a:rPr>
              <a:t> </a:t>
            </a:r>
            <a:r>
              <a:rPr lang="en-US" sz="4299" spc="40" dirty="0" err="1">
                <a:solidFill>
                  <a:srgbClr val="000000"/>
                </a:solidFill>
                <a:latin typeface="Times New Roman"/>
              </a:rPr>
              <a:t>vị</a:t>
            </a:r>
            <a:r>
              <a:rPr lang="en-US" sz="4299" spc="40" dirty="0">
                <a:solidFill>
                  <a:srgbClr val="000000"/>
                </a:solidFill>
                <a:latin typeface="Times New Roman"/>
              </a:rPr>
              <a:t> </a:t>
            </a:r>
            <a:r>
              <a:rPr lang="en-US" sz="4299" spc="40" dirty="0" err="1">
                <a:solidFill>
                  <a:srgbClr val="000000"/>
                </a:solidFill>
                <a:latin typeface="Times New Roman"/>
              </a:rPr>
              <a:t>đúng</a:t>
            </a:r>
            <a:r>
              <a:rPr lang="en-US" sz="4299" spc="40" dirty="0">
                <a:solidFill>
                  <a:srgbClr val="000000"/>
                </a:solidFill>
                <a:latin typeface="Times New Roman"/>
              </a:rPr>
              <a:t> </a:t>
            </a:r>
            <a:r>
              <a:rPr lang="en-US" sz="4299" spc="40" dirty="0" err="1">
                <a:solidFill>
                  <a:srgbClr val="000000"/>
                </a:solidFill>
                <a:latin typeface="Times New Roman"/>
              </a:rPr>
              <a:t>với</a:t>
            </a:r>
            <a:r>
              <a:rPr lang="en-US" sz="4299" spc="40" dirty="0">
                <a:solidFill>
                  <a:srgbClr val="000000"/>
                </a:solidFill>
                <a:latin typeface="Times New Roman"/>
              </a:rPr>
              <a:t> </a:t>
            </a:r>
            <a:r>
              <a:rPr lang="en-US" sz="4299" spc="40" dirty="0" err="1">
                <a:solidFill>
                  <a:srgbClr val="000000"/>
                </a:solidFill>
                <a:latin typeface="Times New Roman"/>
              </a:rPr>
              <a:t>đặc</a:t>
            </a:r>
            <a:r>
              <a:rPr lang="en-US" sz="4299" spc="40" dirty="0">
                <a:solidFill>
                  <a:srgbClr val="000000"/>
                </a:solidFill>
                <a:latin typeface="Times New Roman"/>
              </a:rPr>
              <a:t> </a:t>
            </a:r>
            <a:r>
              <a:rPr lang="en-US" sz="4299" spc="40" dirty="0" err="1">
                <a:solidFill>
                  <a:srgbClr val="000000"/>
                </a:solidFill>
                <a:latin typeface="Times New Roman"/>
              </a:rPr>
              <a:t>tả</a:t>
            </a:r>
            <a:r>
              <a:rPr lang="en-US" sz="4299" spc="40" dirty="0">
                <a:solidFill>
                  <a:srgbClr val="000000"/>
                </a:solidFill>
                <a:latin typeface="Times New Roman"/>
              </a:rPr>
              <a:t>.</a:t>
            </a:r>
            <a:endParaRPr lang="vi-VN" sz="4299" spc="40" dirty="0">
              <a:solidFill>
                <a:srgbClr val="000000"/>
              </a:solidFill>
              <a:latin typeface="Times New Roman"/>
            </a:endParaRPr>
          </a:p>
          <a:p>
            <a:pPr marL="571500" indent="-571500" algn="l">
              <a:lnSpc>
                <a:spcPts val="4643"/>
              </a:lnSpc>
              <a:spcBef>
                <a:spcPct val="0"/>
              </a:spcBef>
              <a:buFontTx/>
              <a:buChar char="-"/>
            </a:pPr>
            <a:endParaRPr lang="vi-VN" sz="4299" spc="40" dirty="0">
              <a:solidFill>
                <a:srgbClr val="000000"/>
              </a:solidFill>
              <a:latin typeface="Times New Roman"/>
            </a:endParaRPr>
          </a:p>
        </p:txBody>
      </p:sp>
      <p:sp>
        <p:nvSpPr>
          <p:cNvPr id="8" name="TextBox 4">
            <a:extLst>
              <a:ext uri="{FF2B5EF4-FFF2-40B4-BE49-F238E27FC236}">
                <a16:creationId xmlns:a16="http://schemas.microsoft.com/office/drawing/2014/main" id="{0488997E-D79C-4F0D-98E3-A638A08B4E76}"/>
              </a:ext>
            </a:extLst>
          </p:cNvPr>
          <p:cNvSpPr txBox="1"/>
          <p:nvPr/>
        </p:nvSpPr>
        <p:spPr>
          <a:xfrm>
            <a:off x="914400" y="386419"/>
            <a:ext cx="10376931" cy="776046"/>
          </a:xfrm>
          <a:prstGeom prst="rect">
            <a:avLst/>
          </a:prstGeom>
        </p:spPr>
        <p:txBody>
          <a:bodyPr wrap="square" lIns="0" tIns="0" rIns="0" bIns="0" rtlCol="0" anchor="t">
            <a:spAutoFit/>
          </a:bodyPr>
          <a:lstStyle/>
          <a:p>
            <a:pPr algn="ctr">
              <a:lnSpc>
                <a:spcPts val="6580"/>
              </a:lnSpc>
            </a:pPr>
            <a:r>
              <a:rPr lang="vi-VN" sz="4700" dirty="0">
                <a:solidFill>
                  <a:schemeClr val="bg1"/>
                </a:solidFill>
                <a:latin typeface="Times New Roman Bold"/>
              </a:rPr>
              <a:t>III : </a:t>
            </a:r>
            <a:r>
              <a:rPr lang="en-US" sz="4700" dirty="0" err="1">
                <a:solidFill>
                  <a:schemeClr val="bg1"/>
                </a:solidFill>
                <a:latin typeface="Times New Roman Bold"/>
              </a:rPr>
              <a:t>Kiểm</a:t>
            </a:r>
            <a:r>
              <a:rPr lang="en-US" sz="4700" dirty="0">
                <a:solidFill>
                  <a:schemeClr val="bg1"/>
                </a:solidFill>
                <a:latin typeface="Times New Roman Bold"/>
              </a:rPr>
              <a:t> </a:t>
            </a:r>
            <a:r>
              <a:rPr lang="en-US" sz="4700" dirty="0" err="1">
                <a:solidFill>
                  <a:schemeClr val="bg1"/>
                </a:solidFill>
                <a:latin typeface="Times New Roman Bold"/>
              </a:rPr>
              <a:t>thử</a:t>
            </a:r>
            <a:r>
              <a:rPr lang="en-US" sz="4700" dirty="0">
                <a:solidFill>
                  <a:schemeClr val="bg1"/>
                </a:solidFill>
                <a:latin typeface="Times New Roman Bold"/>
              </a:rPr>
              <a:t> </a:t>
            </a:r>
            <a:r>
              <a:rPr lang="en-US" sz="4700" dirty="0" err="1">
                <a:solidFill>
                  <a:schemeClr val="bg1"/>
                </a:solidFill>
                <a:latin typeface="Times New Roman Bold"/>
              </a:rPr>
              <a:t>phần</a:t>
            </a:r>
            <a:r>
              <a:rPr lang="en-US" sz="4700" dirty="0">
                <a:solidFill>
                  <a:schemeClr val="bg1"/>
                </a:solidFill>
                <a:latin typeface="Times New Roman Bold"/>
              </a:rPr>
              <a:t> </a:t>
            </a:r>
            <a:r>
              <a:rPr lang="en-US" sz="4700" dirty="0" err="1">
                <a:solidFill>
                  <a:schemeClr val="bg1"/>
                </a:solidFill>
                <a:latin typeface="Times New Roman Bold"/>
              </a:rPr>
              <a:t>mềm</a:t>
            </a:r>
            <a:r>
              <a:rPr lang="en-US" sz="4700" dirty="0">
                <a:solidFill>
                  <a:schemeClr val="bg1"/>
                </a:solidFill>
                <a:latin typeface="Times New Roman Bold"/>
              </a:rPr>
              <a:t> – </a:t>
            </a:r>
            <a:r>
              <a:rPr lang="vi-VN" sz="4700" dirty="0">
                <a:solidFill>
                  <a:schemeClr val="bg1"/>
                </a:solidFill>
                <a:latin typeface="Times New Roman Bold"/>
              </a:rPr>
              <a:t>Quy Trình</a:t>
            </a:r>
            <a:r>
              <a:rPr lang="en-US" sz="4700" dirty="0">
                <a:solidFill>
                  <a:schemeClr val="bg1"/>
                </a:solidFill>
                <a:latin typeface="Times New Roman Bold"/>
              </a:rPr>
              <a:t> </a:t>
            </a:r>
          </a:p>
        </p:txBody>
      </p:sp>
      <p:sp>
        <p:nvSpPr>
          <p:cNvPr id="9" name="TextBox 6">
            <a:extLst>
              <a:ext uri="{FF2B5EF4-FFF2-40B4-BE49-F238E27FC236}">
                <a16:creationId xmlns:a16="http://schemas.microsoft.com/office/drawing/2014/main" id="{45CBF5D4-FB05-424D-B8C9-D361E31D793B}"/>
              </a:ext>
            </a:extLst>
          </p:cNvPr>
          <p:cNvSpPr txBox="1"/>
          <p:nvPr/>
        </p:nvSpPr>
        <p:spPr>
          <a:xfrm>
            <a:off x="514350" y="6961123"/>
            <a:ext cx="10991850" cy="2359620"/>
          </a:xfrm>
          <a:prstGeom prst="rect">
            <a:avLst/>
          </a:prstGeom>
        </p:spPr>
        <p:txBody>
          <a:bodyPr wrap="square" lIns="0" tIns="0" rIns="0" bIns="0" rtlCol="0" anchor="t">
            <a:spAutoFit/>
          </a:bodyPr>
          <a:lstStyle/>
          <a:p>
            <a:pPr algn="l">
              <a:lnSpc>
                <a:spcPts val="4643"/>
              </a:lnSpc>
              <a:spcBef>
                <a:spcPct val="0"/>
              </a:spcBef>
            </a:pPr>
            <a:endParaRPr dirty="0"/>
          </a:p>
          <a:p>
            <a:pPr algn="l">
              <a:lnSpc>
                <a:spcPts val="4643"/>
              </a:lnSpc>
              <a:spcBef>
                <a:spcPct val="0"/>
              </a:spcBef>
            </a:pPr>
            <a:r>
              <a:rPr lang="en-US" sz="4299" spc="40" dirty="0" err="1">
                <a:solidFill>
                  <a:srgbClr val="000000"/>
                </a:solidFill>
                <a:latin typeface="Times New Roman"/>
              </a:rPr>
              <a:t>Phương</a:t>
            </a:r>
            <a:r>
              <a:rPr lang="en-US" sz="4299" spc="40" dirty="0">
                <a:solidFill>
                  <a:srgbClr val="000000"/>
                </a:solidFill>
                <a:latin typeface="Times New Roman"/>
              </a:rPr>
              <a:t> </a:t>
            </a:r>
            <a:r>
              <a:rPr lang="en-US" sz="4299" spc="40" dirty="0" err="1">
                <a:solidFill>
                  <a:srgbClr val="000000"/>
                </a:solidFill>
                <a:latin typeface="Times New Roman"/>
              </a:rPr>
              <a:t>pháp</a:t>
            </a:r>
            <a:r>
              <a:rPr lang="en-US" sz="4299" spc="40" dirty="0">
                <a:solidFill>
                  <a:srgbClr val="000000"/>
                </a:solidFill>
                <a:latin typeface="Times New Roman"/>
              </a:rPr>
              <a:t>:</a:t>
            </a:r>
          </a:p>
          <a:p>
            <a:pPr algn="l">
              <a:lnSpc>
                <a:spcPts val="4643"/>
              </a:lnSpc>
              <a:spcBef>
                <a:spcPct val="0"/>
              </a:spcBef>
            </a:pPr>
            <a:r>
              <a:rPr lang="en-US" sz="4299" spc="40" dirty="0">
                <a:solidFill>
                  <a:srgbClr val="000000"/>
                </a:solidFill>
                <a:latin typeface="Times New Roman"/>
              </a:rPr>
              <a:t>- </a:t>
            </a:r>
            <a:r>
              <a:rPr lang="en-US" sz="4299" spc="40" dirty="0" err="1">
                <a:solidFill>
                  <a:srgbClr val="000000"/>
                </a:solidFill>
                <a:latin typeface="Times New Roman"/>
              </a:rPr>
              <a:t>Kiểm</a:t>
            </a:r>
            <a:r>
              <a:rPr lang="en-US" sz="4299" spc="40" dirty="0">
                <a:solidFill>
                  <a:srgbClr val="000000"/>
                </a:solidFill>
                <a:latin typeface="Times New Roman"/>
              </a:rPr>
              <a:t> </a:t>
            </a:r>
            <a:r>
              <a:rPr lang="en-US" sz="4299" spc="40" dirty="0" err="1">
                <a:solidFill>
                  <a:srgbClr val="000000"/>
                </a:solidFill>
                <a:latin typeface="Times New Roman"/>
              </a:rPr>
              <a:t>thử</a:t>
            </a:r>
            <a:r>
              <a:rPr lang="en-US" sz="4299" spc="40" dirty="0">
                <a:solidFill>
                  <a:srgbClr val="000000"/>
                </a:solidFill>
                <a:latin typeface="Times New Roman"/>
              </a:rPr>
              <a:t> </a:t>
            </a:r>
            <a:r>
              <a:rPr lang="en-US" sz="4299" spc="40" dirty="0" err="1">
                <a:solidFill>
                  <a:srgbClr val="000000"/>
                </a:solidFill>
                <a:latin typeface="Times New Roman"/>
              </a:rPr>
              <a:t>hộp</a:t>
            </a:r>
            <a:r>
              <a:rPr lang="en-US" sz="4299" spc="40" dirty="0">
                <a:solidFill>
                  <a:srgbClr val="000000"/>
                </a:solidFill>
                <a:latin typeface="Times New Roman"/>
              </a:rPr>
              <a:t> </a:t>
            </a:r>
            <a:r>
              <a:rPr lang="en-US" sz="4299" spc="40" dirty="0" err="1">
                <a:solidFill>
                  <a:srgbClr val="000000"/>
                </a:solidFill>
                <a:latin typeface="Times New Roman"/>
              </a:rPr>
              <a:t>đen</a:t>
            </a:r>
            <a:endParaRPr lang="en-US" sz="4299" spc="40" dirty="0">
              <a:solidFill>
                <a:srgbClr val="000000"/>
              </a:solidFill>
              <a:latin typeface="Times New Roman"/>
            </a:endParaRPr>
          </a:p>
          <a:p>
            <a:pPr algn="l">
              <a:lnSpc>
                <a:spcPts val="4643"/>
              </a:lnSpc>
              <a:spcBef>
                <a:spcPct val="0"/>
              </a:spcBef>
            </a:pPr>
            <a:r>
              <a:rPr lang="en-US" sz="4299" spc="40" dirty="0">
                <a:solidFill>
                  <a:srgbClr val="000000"/>
                </a:solidFill>
                <a:latin typeface="Times New Roman"/>
              </a:rPr>
              <a:t>- </a:t>
            </a:r>
            <a:r>
              <a:rPr lang="en-US" sz="4299" spc="40" dirty="0" err="1">
                <a:solidFill>
                  <a:srgbClr val="000000"/>
                </a:solidFill>
                <a:latin typeface="Times New Roman"/>
              </a:rPr>
              <a:t>Kiểm</a:t>
            </a:r>
            <a:r>
              <a:rPr lang="en-US" sz="4299" spc="40" dirty="0">
                <a:solidFill>
                  <a:srgbClr val="000000"/>
                </a:solidFill>
                <a:latin typeface="Times New Roman"/>
              </a:rPr>
              <a:t> </a:t>
            </a:r>
            <a:r>
              <a:rPr lang="en-US" sz="4299" spc="40" dirty="0" err="1">
                <a:solidFill>
                  <a:srgbClr val="000000"/>
                </a:solidFill>
                <a:latin typeface="Times New Roman"/>
              </a:rPr>
              <a:t>thử</a:t>
            </a:r>
            <a:r>
              <a:rPr lang="en-US" sz="4299" spc="40" dirty="0">
                <a:solidFill>
                  <a:srgbClr val="000000"/>
                </a:solidFill>
                <a:latin typeface="Times New Roman"/>
              </a:rPr>
              <a:t> </a:t>
            </a:r>
            <a:r>
              <a:rPr lang="en-US" sz="4299" spc="40" dirty="0" err="1">
                <a:solidFill>
                  <a:srgbClr val="000000"/>
                </a:solidFill>
                <a:latin typeface="Times New Roman"/>
              </a:rPr>
              <a:t>hộp</a:t>
            </a:r>
            <a:r>
              <a:rPr lang="en-US" sz="4299" spc="40" dirty="0">
                <a:solidFill>
                  <a:srgbClr val="000000"/>
                </a:solidFill>
                <a:latin typeface="Times New Roman"/>
              </a:rPr>
              <a:t> </a:t>
            </a:r>
            <a:r>
              <a:rPr lang="en-US" sz="4299" spc="40" dirty="0" err="1">
                <a:solidFill>
                  <a:srgbClr val="000000"/>
                </a:solidFill>
                <a:latin typeface="Times New Roman"/>
              </a:rPr>
              <a:t>trắng</a:t>
            </a:r>
            <a:r>
              <a:rPr lang="en-US" sz="4299" spc="40" dirty="0">
                <a:solidFill>
                  <a:srgbClr val="000000"/>
                </a:solidFill>
                <a:latin typeface="Times New Roman"/>
              </a:rPr>
              <a:t> (</a:t>
            </a:r>
            <a:r>
              <a:rPr lang="en-US" sz="4299" spc="40" dirty="0" err="1">
                <a:solidFill>
                  <a:srgbClr val="000000"/>
                </a:solidFill>
                <a:latin typeface="Times New Roman"/>
              </a:rPr>
              <a:t>nếu</a:t>
            </a:r>
            <a:r>
              <a:rPr lang="en-US" sz="4299" spc="40" dirty="0">
                <a:solidFill>
                  <a:srgbClr val="000000"/>
                </a:solidFill>
                <a:latin typeface="Times New Roman"/>
              </a:rPr>
              <a:t> </a:t>
            </a:r>
            <a:r>
              <a:rPr lang="en-US" sz="4299" spc="40" dirty="0" err="1">
                <a:solidFill>
                  <a:srgbClr val="000000"/>
                </a:solidFill>
                <a:latin typeface="Times New Roman"/>
              </a:rPr>
              <a:t>cần</a:t>
            </a:r>
            <a:r>
              <a:rPr lang="en-US" sz="4299" spc="40" dirty="0">
                <a:solidFill>
                  <a:srgbClr val="000000"/>
                </a:solidFill>
                <a:latin typeface="Times New Roman"/>
              </a:rPr>
              <a:t>)</a:t>
            </a: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143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LID4096" dirty="0"/>
          </a:p>
        </p:txBody>
      </p:sp>
      <p:sp>
        <p:nvSpPr>
          <p:cNvPr id="3" name="Freeform 3"/>
          <p:cNvSpPr/>
          <p:nvPr/>
        </p:nvSpPr>
        <p:spPr>
          <a:xfrm>
            <a:off x="0" y="0"/>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3"/>
            <a:stretch>
              <a:fillRect t="-10078" b="-10078"/>
            </a:stretch>
          </a:blipFill>
        </p:spPr>
      </p:sp>
      <p:sp>
        <p:nvSpPr>
          <p:cNvPr id="7" name="TextBox 5">
            <a:extLst>
              <a:ext uri="{FF2B5EF4-FFF2-40B4-BE49-F238E27FC236}">
                <a16:creationId xmlns:a16="http://schemas.microsoft.com/office/drawing/2014/main" id="{E388D0A9-646B-4AE9-857C-2AE975653254}"/>
              </a:ext>
            </a:extLst>
          </p:cNvPr>
          <p:cNvSpPr txBox="1"/>
          <p:nvPr/>
        </p:nvSpPr>
        <p:spPr>
          <a:xfrm>
            <a:off x="518636" y="1589570"/>
            <a:ext cx="7872995" cy="589905"/>
          </a:xfrm>
          <a:prstGeom prst="rect">
            <a:avLst/>
          </a:prstGeom>
        </p:spPr>
        <p:txBody>
          <a:bodyPr wrap="square" lIns="0" tIns="0" rIns="0" bIns="0" rtlCol="0" anchor="t">
            <a:spAutoFit/>
          </a:bodyPr>
          <a:lstStyle/>
          <a:p>
            <a:pPr algn="ctr">
              <a:lnSpc>
                <a:spcPts val="4643"/>
              </a:lnSpc>
              <a:spcBef>
                <a:spcPct val="0"/>
              </a:spcBef>
            </a:pPr>
            <a:r>
              <a:rPr lang="vi-VN" sz="4299" b="1" spc="40" dirty="0">
                <a:solidFill>
                  <a:srgbClr val="000000"/>
                </a:solidFill>
                <a:latin typeface="Times New Roman"/>
              </a:rPr>
              <a:t>2. </a:t>
            </a:r>
            <a:r>
              <a:rPr lang="en-US" sz="4299" b="1" spc="40" dirty="0" err="1">
                <a:solidFill>
                  <a:srgbClr val="000000"/>
                </a:solidFill>
                <a:latin typeface="Times New Roman"/>
              </a:rPr>
              <a:t>Kiểm</a:t>
            </a:r>
            <a:r>
              <a:rPr lang="en-US" sz="4299" b="1" spc="40" dirty="0">
                <a:solidFill>
                  <a:srgbClr val="000000"/>
                </a:solidFill>
                <a:latin typeface="Times New Roman"/>
              </a:rPr>
              <a:t> </a:t>
            </a:r>
            <a:r>
              <a:rPr lang="en-US" sz="4299" b="1" spc="40" dirty="0" err="1">
                <a:solidFill>
                  <a:srgbClr val="000000"/>
                </a:solidFill>
                <a:latin typeface="Times New Roman"/>
              </a:rPr>
              <a:t>thử</a:t>
            </a:r>
            <a:r>
              <a:rPr lang="en-US" sz="4299" b="1" spc="40" dirty="0">
                <a:solidFill>
                  <a:srgbClr val="000000"/>
                </a:solidFill>
                <a:latin typeface="Times New Roman"/>
              </a:rPr>
              <a:t> </a:t>
            </a:r>
            <a:r>
              <a:rPr lang="en-US" sz="4299" b="1" spc="40" dirty="0" err="1">
                <a:solidFill>
                  <a:srgbClr val="000000"/>
                </a:solidFill>
                <a:latin typeface="Times New Roman"/>
              </a:rPr>
              <a:t>đơn</a:t>
            </a:r>
            <a:r>
              <a:rPr lang="en-US" sz="4299" b="1" spc="40" dirty="0">
                <a:solidFill>
                  <a:srgbClr val="000000"/>
                </a:solidFill>
                <a:latin typeface="Times New Roman"/>
              </a:rPr>
              <a:t> </a:t>
            </a:r>
            <a:r>
              <a:rPr lang="en-US" sz="4299" b="1" spc="40" dirty="0" err="1">
                <a:solidFill>
                  <a:srgbClr val="000000"/>
                </a:solidFill>
                <a:latin typeface="Times New Roman"/>
              </a:rPr>
              <a:t>vị</a:t>
            </a:r>
            <a:r>
              <a:rPr lang="en-US" sz="4299" b="1" spc="40" dirty="0">
                <a:solidFill>
                  <a:srgbClr val="000000"/>
                </a:solidFill>
                <a:latin typeface="Times New Roman"/>
              </a:rPr>
              <a:t> (Unit test)</a:t>
            </a:r>
          </a:p>
        </p:txBody>
      </p:sp>
      <p:sp>
        <p:nvSpPr>
          <p:cNvPr id="9" name="TextBox 4">
            <a:extLst>
              <a:ext uri="{FF2B5EF4-FFF2-40B4-BE49-F238E27FC236}">
                <a16:creationId xmlns:a16="http://schemas.microsoft.com/office/drawing/2014/main" id="{76EE0E9C-0A05-46DE-9EFF-7DD6C21F8325}"/>
              </a:ext>
            </a:extLst>
          </p:cNvPr>
          <p:cNvSpPr txBox="1"/>
          <p:nvPr/>
        </p:nvSpPr>
        <p:spPr>
          <a:xfrm>
            <a:off x="914400" y="386419"/>
            <a:ext cx="10376931" cy="776046"/>
          </a:xfrm>
          <a:prstGeom prst="rect">
            <a:avLst/>
          </a:prstGeom>
        </p:spPr>
        <p:txBody>
          <a:bodyPr wrap="square" lIns="0" tIns="0" rIns="0" bIns="0" rtlCol="0" anchor="t">
            <a:spAutoFit/>
          </a:bodyPr>
          <a:lstStyle/>
          <a:p>
            <a:pPr algn="ctr">
              <a:lnSpc>
                <a:spcPts val="6580"/>
              </a:lnSpc>
            </a:pPr>
            <a:r>
              <a:rPr lang="vi-VN" sz="4700" dirty="0">
                <a:solidFill>
                  <a:schemeClr val="bg1"/>
                </a:solidFill>
                <a:latin typeface="Times New Roman Bold"/>
              </a:rPr>
              <a:t>III : </a:t>
            </a:r>
            <a:r>
              <a:rPr lang="en-US" sz="4700" dirty="0" err="1">
                <a:solidFill>
                  <a:schemeClr val="bg1"/>
                </a:solidFill>
                <a:latin typeface="Times New Roman Bold"/>
              </a:rPr>
              <a:t>Kiểm</a:t>
            </a:r>
            <a:r>
              <a:rPr lang="en-US" sz="4700" dirty="0">
                <a:solidFill>
                  <a:schemeClr val="bg1"/>
                </a:solidFill>
                <a:latin typeface="Times New Roman Bold"/>
              </a:rPr>
              <a:t> </a:t>
            </a:r>
            <a:r>
              <a:rPr lang="en-US" sz="4700" dirty="0" err="1">
                <a:solidFill>
                  <a:schemeClr val="bg1"/>
                </a:solidFill>
                <a:latin typeface="Times New Roman Bold"/>
              </a:rPr>
              <a:t>thử</a:t>
            </a:r>
            <a:r>
              <a:rPr lang="en-US" sz="4700" dirty="0">
                <a:solidFill>
                  <a:schemeClr val="bg1"/>
                </a:solidFill>
                <a:latin typeface="Times New Roman Bold"/>
              </a:rPr>
              <a:t> </a:t>
            </a:r>
            <a:r>
              <a:rPr lang="en-US" sz="4700" dirty="0" err="1">
                <a:solidFill>
                  <a:schemeClr val="bg1"/>
                </a:solidFill>
                <a:latin typeface="Times New Roman Bold"/>
              </a:rPr>
              <a:t>phần</a:t>
            </a:r>
            <a:r>
              <a:rPr lang="en-US" sz="4700" dirty="0">
                <a:solidFill>
                  <a:schemeClr val="bg1"/>
                </a:solidFill>
                <a:latin typeface="Times New Roman Bold"/>
              </a:rPr>
              <a:t> </a:t>
            </a:r>
            <a:r>
              <a:rPr lang="en-US" sz="4700" dirty="0" err="1">
                <a:solidFill>
                  <a:schemeClr val="bg1"/>
                </a:solidFill>
                <a:latin typeface="Times New Roman Bold"/>
              </a:rPr>
              <a:t>mềm</a:t>
            </a:r>
            <a:r>
              <a:rPr lang="en-US" sz="4700" dirty="0">
                <a:solidFill>
                  <a:schemeClr val="bg1"/>
                </a:solidFill>
                <a:latin typeface="Times New Roman Bold"/>
              </a:rPr>
              <a:t> – </a:t>
            </a:r>
            <a:r>
              <a:rPr lang="vi-VN" sz="4700" dirty="0">
                <a:solidFill>
                  <a:schemeClr val="bg1"/>
                </a:solidFill>
                <a:latin typeface="Times New Roman Bold"/>
              </a:rPr>
              <a:t>Quy Trình</a:t>
            </a:r>
            <a:r>
              <a:rPr lang="en-US" sz="4700" dirty="0">
                <a:solidFill>
                  <a:schemeClr val="bg1"/>
                </a:solidFill>
                <a:latin typeface="Times New Roman Bold"/>
              </a:rPr>
              <a:t> </a:t>
            </a:r>
          </a:p>
        </p:txBody>
      </p:sp>
      <p:pic>
        <p:nvPicPr>
          <p:cNvPr id="11" name="Picture 10">
            <a:extLst>
              <a:ext uri="{FF2B5EF4-FFF2-40B4-BE49-F238E27FC236}">
                <a16:creationId xmlns:a16="http://schemas.microsoft.com/office/drawing/2014/main" id="{6BE6F488-E66E-4D42-A9DA-CEBFC432561B}"/>
              </a:ext>
            </a:extLst>
          </p:cNvPr>
          <p:cNvPicPr>
            <a:picLocks noChangeAspect="1"/>
          </p:cNvPicPr>
          <p:nvPr/>
        </p:nvPicPr>
        <p:blipFill>
          <a:blip r:embed="rId4"/>
          <a:stretch>
            <a:fillRect/>
          </a:stretch>
        </p:blipFill>
        <p:spPr>
          <a:xfrm>
            <a:off x="8610600" y="2179475"/>
            <a:ext cx="9677400" cy="7721106"/>
          </a:xfrm>
          <a:prstGeom prst="rect">
            <a:avLst/>
          </a:prstGeom>
        </p:spPr>
      </p:pic>
      <p:pic>
        <p:nvPicPr>
          <p:cNvPr id="13" name="Picture 12">
            <a:extLst>
              <a:ext uri="{FF2B5EF4-FFF2-40B4-BE49-F238E27FC236}">
                <a16:creationId xmlns:a16="http://schemas.microsoft.com/office/drawing/2014/main" id="{C5C48DCE-E617-4893-94E3-57A7372B6B87}"/>
              </a:ext>
            </a:extLst>
          </p:cNvPr>
          <p:cNvPicPr>
            <a:picLocks noChangeAspect="1"/>
          </p:cNvPicPr>
          <p:nvPr/>
        </p:nvPicPr>
        <p:blipFill>
          <a:blip r:embed="rId5"/>
          <a:stretch>
            <a:fillRect/>
          </a:stretch>
        </p:blipFill>
        <p:spPr>
          <a:xfrm>
            <a:off x="28574" y="3242581"/>
            <a:ext cx="8582025" cy="6015719"/>
          </a:xfrm>
          <a:prstGeom prst="rect">
            <a:avLst/>
          </a:prstGeom>
        </p:spPr>
      </p:pic>
      <p:sp>
        <p:nvSpPr>
          <p:cNvPr id="14" name="TextBox 13">
            <a:extLst>
              <a:ext uri="{FF2B5EF4-FFF2-40B4-BE49-F238E27FC236}">
                <a16:creationId xmlns:a16="http://schemas.microsoft.com/office/drawing/2014/main" id="{10315792-07CD-476A-A1E0-8731D7423C4A}"/>
              </a:ext>
            </a:extLst>
          </p:cNvPr>
          <p:cNvSpPr txBox="1"/>
          <p:nvPr/>
        </p:nvSpPr>
        <p:spPr>
          <a:xfrm>
            <a:off x="71436" y="2439445"/>
            <a:ext cx="3824764" cy="707886"/>
          </a:xfrm>
          <a:prstGeom prst="rect">
            <a:avLst/>
          </a:prstGeom>
          <a:noFill/>
        </p:spPr>
        <p:txBody>
          <a:bodyPr wrap="square" rtlCol="0">
            <a:spAutoFit/>
          </a:bodyPr>
          <a:lstStyle/>
          <a:p>
            <a:r>
              <a:rPr lang="vi-VN" sz="4000" dirty="0">
                <a:latin typeface="Times New Roman" panose="02020603050405020304" pitchFamily="18" charset="0"/>
                <a:cs typeface="Times New Roman" panose="02020603050405020304" pitchFamily="18" charset="0"/>
              </a:rPr>
              <a:t>Nội dung:</a:t>
            </a:r>
            <a:endParaRPr lang="LID4096" sz="4000" dirty="0">
              <a:latin typeface="Times New Roman" panose="02020603050405020304" pitchFamily="18" charset="0"/>
              <a:cs typeface="Times New Roman" panose="02020603050405020304" pitchFamily="18" charset="0"/>
            </a:endParaRP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0"/>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3"/>
            <a:stretch>
              <a:fillRect t="-10078" b="-10078"/>
            </a:stretch>
          </a:blipFill>
        </p:spPr>
      </p:sp>
      <p:sp>
        <p:nvSpPr>
          <p:cNvPr id="5" name="TextBox 5"/>
          <p:cNvSpPr txBox="1"/>
          <p:nvPr/>
        </p:nvSpPr>
        <p:spPr>
          <a:xfrm>
            <a:off x="305520" y="1763178"/>
            <a:ext cx="7829193" cy="684657"/>
          </a:xfrm>
          <a:prstGeom prst="rect">
            <a:avLst/>
          </a:prstGeom>
        </p:spPr>
        <p:txBody>
          <a:bodyPr lIns="0" tIns="0" rIns="0" bIns="0" rtlCol="0" anchor="t">
            <a:spAutoFit/>
          </a:bodyPr>
          <a:lstStyle/>
          <a:p>
            <a:pPr algn="ctr">
              <a:lnSpc>
                <a:spcPts val="4643"/>
              </a:lnSpc>
              <a:spcBef>
                <a:spcPct val="0"/>
              </a:spcBef>
            </a:pPr>
            <a:r>
              <a:rPr lang="en-US" sz="4299" spc="40">
                <a:solidFill>
                  <a:srgbClr val="000000"/>
                </a:solidFill>
                <a:latin typeface="Times New Roman"/>
              </a:rPr>
              <a:t>Từng đơn vị đã hoạt động đúng.</a:t>
            </a:r>
          </a:p>
        </p:txBody>
      </p:sp>
      <p:sp>
        <p:nvSpPr>
          <p:cNvPr id="6" name="Freeform 6"/>
          <p:cNvSpPr/>
          <p:nvPr/>
        </p:nvSpPr>
        <p:spPr>
          <a:xfrm rot="-1964075">
            <a:off x="769133" y="2549948"/>
            <a:ext cx="1313834" cy="1292335"/>
          </a:xfrm>
          <a:custGeom>
            <a:avLst/>
            <a:gdLst/>
            <a:ahLst/>
            <a:cxnLst/>
            <a:rect l="l" t="t" r="r" b="b"/>
            <a:pathLst>
              <a:path w="1313834" h="1292335">
                <a:moveTo>
                  <a:pt x="0" y="0"/>
                </a:moveTo>
                <a:lnTo>
                  <a:pt x="1313834" y="0"/>
                </a:lnTo>
                <a:lnTo>
                  <a:pt x="1313834" y="1292335"/>
                </a:lnTo>
                <a:lnTo>
                  <a:pt x="0" y="1292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305520" y="3832668"/>
            <a:ext cx="4612720" cy="6770966"/>
          </a:xfrm>
          <a:custGeom>
            <a:avLst/>
            <a:gdLst/>
            <a:ahLst/>
            <a:cxnLst/>
            <a:rect l="l" t="t" r="r" b="b"/>
            <a:pathLst>
              <a:path w="4612720" h="6770966">
                <a:moveTo>
                  <a:pt x="0" y="0"/>
                </a:moveTo>
                <a:lnTo>
                  <a:pt x="4612720" y="0"/>
                </a:lnTo>
                <a:lnTo>
                  <a:pt x="4612720" y="6770965"/>
                </a:lnTo>
                <a:lnTo>
                  <a:pt x="0" y="6770965"/>
                </a:lnTo>
                <a:lnTo>
                  <a:pt x="0" y="0"/>
                </a:lnTo>
                <a:close/>
              </a:path>
            </a:pathLst>
          </a:custGeom>
          <a:blipFill>
            <a:blip r:embed="rId6"/>
            <a:stretch>
              <a:fillRect/>
            </a:stretch>
          </a:blipFill>
        </p:spPr>
      </p:sp>
      <p:sp>
        <p:nvSpPr>
          <p:cNvPr id="8" name="TextBox 8"/>
          <p:cNvSpPr txBox="1"/>
          <p:nvPr/>
        </p:nvSpPr>
        <p:spPr>
          <a:xfrm>
            <a:off x="5918859" y="2906660"/>
            <a:ext cx="9213122" cy="1762125"/>
          </a:xfrm>
          <a:prstGeom prst="rect">
            <a:avLst/>
          </a:prstGeom>
        </p:spPr>
        <p:txBody>
          <a:bodyPr lIns="0" tIns="0" rIns="0" bIns="0" rtlCol="0" anchor="t">
            <a:spAutoFit/>
          </a:bodyPr>
          <a:lstStyle/>
          <a:p>
            <a:pPr marL="0" lvl="0" indent="0" algn="l">
              <a:lnSpc>
                <a:spcPts val="4680"/>
              </a:lnSpc>
              <a:spcBef>
                <a:spcPct val="0"/>
              </a:spcBef>
            </a:pPr>
            <a:r>
              <a:rPr lang="en-US" sz="3900" dirty="0" err="1">
                <a:solidFill>
                  <a:srgbClr val="000000"/>
                </a:solidFill>
                <a:latin typeface="Roca Two Ultra-Bold"/>
              </a:rPr>
              <a:t>Liệu</a:t>
            </a:r>
            <a:r>
              <a:rPr lang="en-US" sz="3900" dirty="0">
                <a:solidFill>
                  <a:srgbClr val="000000"/>
                </a:solidFill>
                <a:latin typeface="Roca Two Ultra-Bold"/>
              </a:rPr>
              <a:t> </a:t>
            </a:r>
            <a:r>
              <a:rPr lang="en-US" sz="3900" dirty="0" err="1">
                <a:solidFill>
                  <a:srgbClr val="000000"/>
                </a:solidFill>
                <a:latin typeface="Roca Two Ultra-Bold"/>
              </a:rPr>
              <a:t>khi</a:t>
            </a:r>
            <a:r>
              <a:rPr lang="en-US" sz="3900" dirty="0">
                <a:solidFill>
                  <a:srgbClr val="000000"/>
                </a:solidFill>
                <a:latin typeface="Roca Two Ultra-Bold"/>
              </a:rPr>
              <a:t> </a:t>
            </a:r>
            <a:r>
              <a:rPr lang="en-US" sz="3900" dirty="0" err="1">
                <a:solidFill>
                  <a:srgbClr val="000000"/>
                </a:solidFill>
                <a:latin typeface="Roca Two Ultra-Bold"/>
              </a:rPr>
              <a:t>kết</a:t>
            </a:r>
            <a:r>
              <a:rPr lang="en-US" sz="3900" dirty="0">
                <a:solidFill>
                  <a:srgbClr val="000000"/>
                </a:solidFill>
                <a:latin typeface="Roca Two Ultra-Bold"/>
              </a:rPr>
              <a:t> </a:t>
            </a:r>
            <a:r>
              <a:rPr lang="en-US" sz="3900" dirty="0" err="1">
                <a:solidFill>
                  <a:srgbClr val="000000"/>
                </a:solidFill>
                <a:latin typeface="Roca Two Ultra-Bold"/>
              </a:rPr>
              <a:t>hợp</a:t>
            </a:r>
            <a:r>
              <a:rPr lang="en-US" sz="3900" dirty="0">
                <a:solidFill>
                  <a:srgbClr val="000000"/>
                </a:solidFill>
                <a:latin typeface="Roca Two Ultra-Bold"/>
              </a:rPr>
              <a:t> </a:t>
            </a:r>
            <a:r>
              <a:rPr lang="en-US" sz="3900" dirty="0" err="1">
                <a:solidFill>
                  <a:srgbClr val="000000"/>
                </a:solidFill>
                <a:latin typeface="Roca Two Ultra-Bold"/>
              </a:rPr>
              <a:t>chúng</a:t>
            </a:r>
            <a:r>
              <a:rPr lang="en-US" sz="3900" dirty="0">
                <a:solidFill>
                  <a:srgbClr val="000000"/>
                </a:solidFill>
                <a:latin typeface="Roca Two Ultra-Bold"/>
              </a:rPr>
              <a:t> </a:t>
            </a:r>
            <a:r>
              <a:rPr lang="en-US" sz="3900" dirty="0" err="1">
                <a:solidFill>
                  <a:srgbClr val="000000"/>
                </a:solidFill>
                <a:latin typeface="Roca Two Ultra-Bold"/>
              </a:rPr>
              <a:t>lại</a:t>
            </a:r>
            <a:r>
              <a:rPr lang="en-US" sz="3900" dirty="0">
                <a:solidFill>
                  <a:srgbClr val="000000"/>
                </a:solidFill>
                <a:latin typeface="Roca Two Ultra-Bold"/>
              </a:rPr>
              <a:t> </a:t>
            </a:r>
            <a:r>
              <a:rPr lang="en-US" sz="3900" dirty="0" err="1">
                <a:solidFill>
                  <a:srgbClr val="000000"/>
                </a:solidFill>
                <a:latin typeface="Roca Two Ultra-Bold"/>
              </a:rPr>
              <a:t>thành</a:t>
            </a:r>
            <a:r>
              <a:rPr lang="en-US" sz="3900" dirty="0">
                <a:solidFill>
                  <a:srgbClr val="000000"/>
                </a:solidFill>
                <a:latin typeface="Roca Two Ultra-Bold"/>
              </a:rPr>
              <a:t> </a:t>
            </a:r>
            <a:r>
              <a:rPr lang="en-US" sz="3900" dirty="0" err="1">
                <a:solidFill>
                  <a:srgbClr val="000000"/>
                </a:solidFill>
                <a:latin typeface="Roca Two Ultra-Bold"/>
              </a:rPr>
              <a:t>một</a:t>
            </a:r>
            <a:r>
              <a:rPr lang="en-US" sz="3900" dirty="0">
                <a:solidFill>
                  <a:srgbClr val="000000"/>
                </a:solidFill>
                <a:latin typeface="Roca Two Ultra-Bold"/>
              </a:rPr>
              <a:t> </a:t>
            </a:r>
            <a:r>
              <a:rPr lang="en-US" sz="3900" dirty="0" err="1">
                <a:solidFill>
                  <a:srgbClr val="000000"/>
                </a:solidFill>
                <a:latin typeface="Roca Two Ultra-Bold"/>
              </a:rPr>
              <a:t>nhóm</a:t>
            </a:r>
            <a:r>
              <a:rPr lang="en-US" sz="3900" dirty="0">
                <a:solidFill>
                  <a:srgbClr val="000000"/>
                </a:solidFill>
                <a:latin typeface="Roca Two Ultra-Bold"/>
              </a:rPr>
              <a:t> </a:t>
            </a:r>
            <a:r>
              <a:rPr lang="en-US" sz="3900" dirty="0" err="1">
                <a:solidFill>
                  <a:srgbClr val="000000"/>
                </a:solidFill>
                <a:latin typeface="Roca Two Ultra-Bold"/>
              </a:rPr>
              <a:t>lớn</a:t>
            </a:r>
            <a:r>
              <a:rPr lang="en-US" sz="3900" dirty="0">
                <a:solidFill>
                  <a:srgbClr val="000000"/>
                </a:solidFill>
                <a:latin typeface="Roca Two Ultra-Bold"/>
              </a:rPr>
              <a:t> </a:t>
            </a:r>
            <a:r>
              <a:rPr lang="en-US" sz="3900" dirty="0" err="1">
                <a:solidFill>
                  <a:srgbClr val="000000"/>
                </a:solidFill>
                <a:latin typeface="Roca Two Ultra-Bold"/>
              </a:rPr>
              <a:t>chúng</a:t>
            </a:r>
            <a:r>
              <a:rPr lang="en-US" sz="3900" dirty="0">
                <a:solidFill>
                  <a:srgbClr val="000000"/>
                </a:solidFill>
                <a:latin typeface="Roca Two Ultra-Bold"/>
              </a:rPr>
              <a:t> </a:t>
            </a:r>
            <a:r>
              <a:rPr lang="en-US" sz="3900" dirty="0" err="1">
                <a:solidFill>
                  <a:srgbClr val="000000"/>
                </a:solidFill>
                <a:latin typeface="Roca Two Ultra-Bold"/>
              </a:rPr>
              <a:t>có</a:t>
            </a:r>
            <a:r>
              <a:rPr lang="en-US" sz="3900" dirty="0">
                <a:solidFill>
                  <a:srgbClr val="000000"/>
                </a:solidFill>
                <a:latin typeface="Roca Two Ultra-Bold"/>
              </a:rPr>
              <a:t> </a:t>
            </a:r>
            <a:r>
              <a:rPr lang="en-US" sz="3900" dirty="0" err="1">
                <a:solidFill>
                  <a:srgbClr val="000000"/>
                </a:solidFill>
                <a:latin typeface="Roca Two Ultra-Bold"/>
              </a:rPr>
              <a:t>hoạt</a:t>
            </a:r>
            <a:r>
              <a:rPr lang="en-US" sz="3900" dirty="0">
                <a:solidFill>
                  <a:srgbClr val="000000"/>
                </a:solidFill>
                <a:latin typeface="Roca Two Ultra-Bold"/>
              </a:rPr>
              <a:t> </a:t>
            </a:r>
            <a:r>
              <a:rPr lang="en-US" sz="3900" dirty="0" err="1">
                <a:solidFill>
                  <a:srgbClr val="000000"/>
                </a:solidFill>
                <a:latin typeface="Roca Two Ultra-Bold"/>
              </a:rPr>
              <a:t>động</a:t>
            </a:r>
            <a:r>
              <a:rPr lang="en-US" sz="3900" dirty="0">
                <a:solidFill>
                  <a:srgbClr val="000000"/>
                </a:solidFill>
                <a:latin typeface="Roca Two Ultra-Bold"/>
              </a:rPr>
              <a:t> </a:t>
            </a:r>
            <a:r>
              <a:rPr lang="en-US" sz="3900" dirty="0" err="1">
                <a:solidFill>
                  <a:srgbClr val="000000"/>
                </a:solidFill>
                <a:latin typeface="Roca Two Ultra-Bold"/>
              </a:rPr>
              <a:t>đúng</a:t>
            </a:r>
            <a:r>
              <a:rPr lang="en-US" sz="3900" dirty="0">
                <a:solidFill>
                  <a:srgbClr val="000000"/>
                </a:solidFill>
                <a:latin typeface="Roca Two Ultra-Bold"/>
              </a:rPr>
              <a:t> </a:t>
            </a:r>
            <a:r>
              <a:rPr lang="en-US" sz="3900" dirty="0" err="1">
                <a:solidFill>
                  <a:srgbClr val="000000"/>
                </a:solidFill>
                <a:latin typeface="Roca Two Ultra-Bold"/>
              </a:rPr>
              <a:t>không</a:t>
            </a:r>
            <a:r>
              <a:rPr lang="en-US" sz="3900" dirty="0">
                <a:solidFill>
                  <a:srgbClr val="000000"/>
                </a:solidFill>
                <a:latin typeface="Roca Two Ultra-Bold"/>
              </a:rPr>
              <a:t>? </a:t>
            </a:r>
          </a:p>
        </p:txBody>
      </p:sp>
      <p:sp>
        <p:nvSpPr>
          <p:cNvPr id="12" name="TextBox 4">
            <a:extLst>
              <a:ext uri="{FF2B5EF4-FFF2-40B4-BE49-F238E27FC236}">
                <a16:creationId xmlns:a16="http://schemas.microsoft.com/office/drawing/2014/main" id="{A157D905-4690-4CA2-B041-1099FA6D59E5}"/>
              </a:ext>
            </a:extLst>
          </p:cNvPr>
          <p:cNvSpPr txBox="1"/>
          <p:nvPr/>
        </p:nvSpPr>
        <p:spPr>
          <a:xfrm>
            <a:off x="914400" y="386419"/>
            <a:ext cx="10376931" cy="776046"/>
          </a:xfrm>
          <a:prstGeom prst="rect">
            <a:avLst/>
          </a:prstGeom>
        </p:spPr>
        <p:txBody>
          <a:bodyPr wrap="square" lIns="0" tIns="0" rIns="0" bIns="0" rtlCol="0" anchor="t">
            <a:spAutoFit/>
          </a:bodyPr>
          <a:lstStyle/>
          <a:p>
            <a:pPr algn="ctr">
              <a:lnSpc>
                <a:spcPts val="6580"/>
              </a:lnSpc>
            </a:pPr>
            <a:r>
              <a:rPr lang="vi-VN" sz="4700" dirty="0">
                <a:solidFill>
                  <a:schemeClr val="bg1"/>
                </a:solidFill>
                <a:latin typeface="Times New Roman Bold"/>
              </a:rPr>
              <a:t>III : </a:t>
            </a:r>
            <a:r>
              <a:rPr lang="en-US" sz="4700" dirty="0" err="1">
                <a:solidFill>
                  <a:schemeClr val="bg1"/>
                </a:solidFill>
                <a:latin typeface="Times New Roman Bold"/>
              </a:rPr>
              <a:t>Kiểm</a:t>
            </a:r>
            <a:r>
              <a:rPr lang="en-US" sz="4700" dirty="0">
                <a:solidFill>
                  <a:schemeClr val="bg1"/>
                </a:solidFill>
                <a:latin typeface="Times New Roman Bold"/>
              </a:rPr>
              <a:t> </a:t>
            </a:r>
            <a:r>
              <a:rPr lang="en-US" sz="4700" dirty="0" err="1">
                <a:solidFill>
                  <a:schemeClr val="bg1"/>
                </a:solidFill>
                <a:latin typeface="Times New Roman Bold"/>
              </a:rPr>
              <a:t>thử</a:t>
            </a:r>
            <a:r>
              <a:rPr lang="en-US" sz="4700" dirty="0">
                <a:solidFill>
                  <a:schemeClr val="bg1"/>
                </a:solidFill>
                <a:latin typeface="Times New Roman Bold"/>
              </a:rPr>
              <a:t> </a:t>
            </a:r>
            <a:r>
              <a:rPr lang="en-US" sz="4700" dirty="0" err="1">
                <a:solidFill>
                  <a:schemeClr val="bg1"/>
                </a:solidFill>
                <a:latin typeface="Times New Roman Bold"/>
              </a:rPr>
              <a:t>phần</a:t>
            </a:r>
            <a:r>
              <a:rPr lang="en-US" sz="4700" dirty="0">
                <a:solidFill>
                  <a:schemeClr val="bg1"/>
                </a:solidFill>
                <a:latin typeface="Times New Roman Bold"/>
              </a:rPr>
              <a:t> </a:t>
            </a:r>
            <a:r>
              <a:rPr lang="en-US" sz="4700" dirty="0" err="1">
                <a:solidFill>
                  <a:schemeClr val="bg1"/>
                </a:solidFill>
                <a:latin typeface="Times New Roman Bold"/>
              </a:rPr>
              <a:t>mềm</a:t>
            </a:r>
            <a:r>
              <a:rPr lang="en-US" sz="4700" dirty="0">
                <a:solidFill>
                  <a:schemeClr val="bg1"/>
                </a:solidFill>
                <a:latin typeface="Times New Roman Bold"/>
              </a:rPr>
              <a:t> – </a:t>
            </a:r>
            <a:r>
              <a:rPr lang="vi-VN" sz="4700" dirty="0">
                <a:solidFill>
                  <a:schemeClr val="bg1"/>
                </a:solidFill>
                <a:latin typeface="Times New Roman Bold"/>
              </a:rPr>
              <a:t>Quy Trình</a:t>
            </a:r>
            <a:r>
              <a:rPr lang="en-US" sz="4700" dirty="0">
                <a:solidFill>
                  <a:schemeClr val="bg1"/>
                </a:solidFill>
                <a:latin typeface="Times New Roman Bold"/>
              </a:rPr>
              <a:t> </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609600"/>
            <a:ext cx="18288000" cy="105918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584397"/>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3"/>
            <a:stretch>
              <a:fillRect t="-10078" b="-10078"/>
            </a:stretch>
          </a:blipFill>
        </p:spPr>
      </p:sp>
      <p:sp>
        <p:nvSpPr>
          <p:cNvPr id="4" name="TextBox 4"/>
          <p:cNvSpPr txBox="1"/>
          <p:nvPr/>
        </p:nvSpPr>
        <p:spPr>
          <a:xfrm>
            <a:off x="1447800" y="28823"/>
            <a:ext cx="2494955" cy="654025"/>
          </a:xfrm>
          <a:prstGeom prst="rect">
            <a:avLst/>
          </a:prstGeom>
        </p:spPr>
        <p:txBody>
          <a:bodyPr lIns="0" tIns="0" rIns="0" bIns="0" rtlCol="0" anchor="t">
            <a:spAutoFit/>
          </a:bodyPr>
          <a:lstStyle/>
          <a:p>
            <a:pPr algn="ctr">
              <a:lnSpc>
                <a:spcPts val="5075"/>
              </a:lnSpc>
              <a:spcBef>
                <a:spcPct val="0"/>
              </a:spcBef>
            </a:pPr>
            <a:r>
              <a:rPr lang="en-US" sz="4699" b="1" spc="43" dirty="0" err="1">
                <a:solidFill>
                  <a:srgbClr val="FFFFFF"/>
                </a:solidFill>
                <a:latin typeface="Times New Roman"/>
              </a:rPr>
              <a:t>Nội</a:t>
            </a:r>
            <a:r>
              <a:rPr lang="en-US" sz="4699" b="1" spc="43" dirty="0">
                <a:solidFill>
                  <a:srgbClr val="FFFFFF"/>
                </a:solidFill>
                <a:latin typeface="Times New Roman"/>
              </a:rPr>
              <a:t> </a:t>
            </a:r>
            <a:r>
              <a:rPr lang="vi-VN" sz="4699" b="1" spc="43" dirty="0">
                <a:solidFill>
                  <a:srgbClr val="FFFFFF"/>
                </a:solidFill>
                <a:latin typeface="Times New Roman"/>
              </a:rPr>
              <a:t>D</a:t>
            </a:r>
            <a:r>
              <a:rPr lang="en-US" sz="4699" b="1" spc="43" dirty="0" err="1">
                <a:solidFill>
                  <a:srgbClr val="FFFFFF"/>
                </a:solidFill>
                <a:latin typeface="Times New Roman"/>
              </a:rPr>
              <a:t>ung</a:t>
            </a:r>
            <a:endParaRPr lang="en-US" sz="4699" b="1" spc="43" dirty="0">
              <a:solidFill>
                <a:srgbClr val="FFFFFF"/>
              </a:solidFill>
              <a:latin typeface="Times New Roman"/>
            </a:endParaRPr>
          </a:p>
        </p:txBody>
      </p:sp>
      <p:sp>
        <p:nvSpPr>
          <p:cNvPr id="18" name="TextBox 7">
            <a:extLst>
              <a:ext uri="{FF2B5EF4-FFF2-40B4-BE49-F238E27FC236}">
                <a16:creationId xmlns:a16="http://schemas.microsoft.com/office/drawing/2014/main" id="{AB621336-2460-4723-A235-5B9BED857FDE}"/>
              </a:ext>
            </a:extLst>
          </p:cNvPr>
          <p:cNvSpPr txBox="1"/>
          <p:nvPr/>
        </p:nvSpPr>
        <p:spPr>
          <a:xfrm>
            <a:off x="-152400" y="1584284"/>
            <a:ext cx="12039601" cy="654025"/>
          </a:xfrm>
          <a:prstGeom prst="rect">
            <a:avLst/>
          </a:prstGeom>
        </p:spPr>
        <p:txBody>
          <a:bodyPr wrap="square" lIns="0" tIns="0" rIns="0" bIns="0" rtlCol="0" anchor="t">
            <a:spAutoFit/>
          </a:bodyPr>
          <a:lstStyle/>
          <a:p>
            <a:pPr algn="ctr">
              <a:lnSpc>
                <a:spcPts val="5075"/>
              </a:lnSpc>
              <a:spcBef>
                <a:spcPct val="0"/>
              </a:spcBef>
            </a:pPr>
            <a:r>
              <a:rPr lang="vi-VN" sz="4699" spc="43" dirty="0">
                <a:latin typeface="Times New Roman Bold"/>
              </a:rPr>
              <a:t>I: </a:t>
            </a:r>
            <a:r>
              <a:rPr lang="en-US" sz="4699" spc="43" dirty="0" err="1">
                <a:latin typeface="Times New Roman Bold"/>
              </a:rPr>
              <a:t>Kiểm</a:t>
            </a:r>
            <a:r>
              <a:rPr lang="en-US" sz="4699" spc="43" dirty="0">
                <a:latin typeface="Times New Roman Bold"/>
              </a:rPr>
              <a:t> </a:t>
            </a:r>
            <a:r>
              <a:rPr lang="en-US" sz="4699" spc="43" dirty="0" err="1">
                <a:latin typeface="Times New Roman Bold"/>
              </a:rPr>
              <a:t>thử</a:t>
            </a:r>
            <a:r>
              <a:rPr lang="en-US" sz="4699" spc="43" dirty="0">
                <a:latin typeface="Times New Roman Bold"/>
              </a:rPr>
              <a:t> </a:t>
            </a:r>
            <a:r>
              <a:rPr lang="en-US" sz="4699" spc="43" dirty="0" err="1">
                <a:latin typeface="Times New Roman Bold"/>
              </a:rPr>
              <a:t>phần</a:t>
            </a:r>
            <a:r>
              <a:rPr lang="en-US" sz="4699" spc="43" dirty="0">
                <a:latin typeface="Times New Roman Bold"/>
              </a:rPr>
              <a:t> </a:t>
            </a:r>
            <a:r>
              <a:rPr lang="en-US" sz="4699" spc="43" dirty="0" err="1">
                <a:latin typeface="Times New Roman Bold"/>
              </a:rPr>
              <a:t>mềm</a:t>
            </a:r>
            <a:r>
              <a:rPr lang="vi-VN" sz="4699" spc="43" dirty="0">
                <a:latin typeface="Times New Roman Bold"/>
              </a:rPr>
              <a:t> – Tổng Quan</a:t>
            </a:r>
            <a:endParaRPr lang="en-US" sz="4699" spc="43" dirty="0">
              <a:latin typeface="Times New Roman Bold"/>
            </a:endParaRPr>
          </a:p>
        </p:txBody>
      </p:sp>
      <p:sp>
        <p:nvSpPr>
          <p:cNvPr id="19" name="TextBox 4">
            <a:extLst>
              <a:ext uri="{FF2B5EF4-FFF2-40B4-BE49-F238E27FC236}">
                <a16:creationId xmlns:a16="http://schemas.microsoft.com/office/drawing/2014/main" id="{9865AB92-395E-4F10-85E7-9B2301B3AA79}"/>
              </a:ext>
            </a:extLst>
          </p:cNvPr>
          <p:cNvSpPr txBox="1"/>
          <p:nvPr/>
        </p:nvSpPr>
        <p:spPr>
          <a:xfrm>
            <a:off x="176212" y="2542213"/>
            <a:ext cx="10376931" cy="776046"/>
          </a:xfrm>
          <a:prstGeom prst="rect">
            <a:avLst/>
          </a:prstGeom>
        </p:spPr>
        <p:txBody>
          <a:bodyPr wrap="square" lIns="0" tIns="0" rIns="0" bIns="0" rtlCol="0" anchor="t">
            <a:spAutoFit/>
          </a:bodyPr>
          <a:lstStyle/>
          <a:p>
            <a:pPr algn="ctr">
              <a:lnSpc>
                <a:spcPts val="6580"/>
              </a:lnSpc>
            </a:pPr>
            <a:r>
              <a:rPr lang="vi-VN" sz="4700" dirty="0">
                <a:latin typeface="Times New Roman Bold"/>
              </a:rPr>
              <a:t>II: </a:t>
            </a:r>
            <a:r>
              <a:rPr lang="en-US" sz="4700" dirty="0" err="1">
                <a:latin typeface="Times New Roman Bold"/>
              </a:rPr>
              <a:t>Kiểm</a:t>
            </a:r>
            <a:r>
              <a:rPr lang="en-US" sz="4700" dirty="0">
                <a:latin typeface="Times New Roman Bold"/>
              </a:rPr>
              <a:t> </a:t>
            </a:r>
            <a:r>
              <a:rPr lang="en-US" sz="4700" dirty="0" err="1">
                <a:latin typeface="Times New Roman Bold"/>
              </a:rPr>
              <a:t>thử</a:t>
            </a:r>
            <a:r>
              <a:rPr lang="en-US" sz="4700" dirty="0">
                <a:latin typeface="Times New Roman Bold"/>
              </a:rPr>
              <a:t> </a:t>
            </a:r>
            <a:r>
              <a:rPr lang="en-US" sz="4700" dirty="0" err="1">
                <a:latin typeface="Times New Roman Bold"/>
              </a:rPr>
              <a:t>phần</a:t>
            </a:r>
            <a:r>
              <a:rPr lang="en-US" sz="4700" dirty="0">
                <a:latin typeface="Times New Roman Bold"/>
              </a:rPr>
              <a:t> </a:t>
            </a:r>
            <a:r>
              <a:rPr lang="en-US" sz="4700" dirty="0" err="1">
                <a:latin typeface="Times New Roman Bold"/>
              </a:rPr>
              <a:t>mềm</a:t>
            </a:r>
            <a:r>
              <a:rPr lang="en-US" sz="4700" dirty="0">
                <a:latin typeface="Times New Roman Bold"/>
              </a:rPr>
              <a:t> - </a:t>
            </a:r>
            <a:r>
              <a:rPr lang="vi-VN" sz="4700" dirty="0">
                <a:latin typeface="Times New Roman Bold"/>
              </a:rPr>
              <a:t>T</a:t>
            </a:r>
            <a:r>
              <a:rPr lang="en-US" sz="4700" dirty="0" err="1">
                <a:latin typeface="Times New Roman Bold"/>
              </a:rPr>
              <a:t>est</a:t>
            </a:r>
            <a:r>
              <a:rPr lang="en-US" sz="4700" dirty="0">
                <a:latin typeface="Times New Roman Bold"/>
              </a:rPr>
              <a:t> </a:t>
            </a:r>
            <a:r>
              <a:rPr lang="vi-VN" sz="4700" dirty="0">
                <a:latin typeface="Times New Roman Bold"/>
              </a:rPr>
              <a:t>C</a:t>
            </a:r>
            <a:r>
              <a:rPr lang="en-US" sz="4700" dirty="0" err="1">
                <a:latin typeface="Times New Roman Bold"/>
              </a:rPr>
              <a:t>ase</a:t>
            </a:r>
            <a:r>
              <a:rPr lang="en-US" sz="4700" dirty="0">
                <a:latin typeface="Times New Roman Bold"/>
              </a:rPr>
              <a:t> </a:t>
            </a:r>
          </a:p>
        </p:txBody>
      </p:sp>
      <p:sp>
        <p:nvSpPr>
          <p:cNvPr id="20" name="TextBox 4">
            <a:extLst>
              <a:ext uri="{FF2B5EF4-FFF2-40B4-BE49-F238E27FC236}">
                <a16:creationId xmlns:a16="http://schemas.microsoft.com/office/drawing/2014/main" id="{927F7242-F647-48C9-BA03-62C7C2014D90}"/>
              </a:ext>
            </a:extLst>
          </p:cNvPr>
          <p:cNvSpPr txBox="1"/>
          <p:nvPr/>
        </p:nvSpPr>
        <p:spPr>
          <a:xfrm>
            <a:off x="209549" y="3596401"/>
            <a:ext cx="10376931" cy="776046"/>
          </a:xfrm>
          <a:prstGeom prst="rect">
            <a:avLst/>
          </a:prstGeom>
        </p:spPr>
        <p:txBody>
          <a:bodyPr wrap="square" lIns="0" tIns="0" rIns="0" bIns="0" rtlCol="0" anchor="t">
            <a:spAutoFit/>
          </a:bodyPr>
          <a:lstStyle/>
          <a:p>
            <a:pPr algn="ctr">
              <a:lnSpc>
                <a:spcPts val="6580"/>
              </a:lnSpc>
            </a:pPr>
            <a:r>
              <a:rPr lang="vi-VN" sz="4700" dirty="0">
                <a:latin typeface="Times New Roman Bold"/>
              </a:rPr>
              <a:t>III : </a:t>
            </a:r>
            <a:r>
              <a:rPr lang="en-US" sz="4700" dirty="0" err="1">
                <a:latin typeface="Times New Roman Bold"/>
              </a:rPr>
              <a:t>Kiểm</a:t>
            </a:r>
            <a:r>
              <a:rPr lang="en-US" sz="4700" dirty="0">
                <a:latin typeface="Times New Roman Bold"/>
              </a:rPr>
              <a:t> </a:t>
            </a:r>
            <a:r>
              <a:rPr lang="en-US" sz="4700" dirty="0" err="1">
                <a:latin typeface="Times New Roman Bold"/>
              </a:rPr>
              <a:t>thử</a:t>
            </a:r>
            <a:r>
              <a:rPr lang="en-US" sz="4700" dirty="0">
                <a:latin typeface="Times New Roman Bold"/>
              </a:rPr>
              <a:t> </a:t>
            </a:r>
            <a:r>
              <a:rPr lang="en-US" sz="4700" dirty="0" err="1">
                <a:latin typeface="Times New Roman Bold"/>
              </a:rPr>
              <a:t>phần</a:t>
            </a:r>
            <a:r>
              <a:rPr lang="en-US" sz="4700" dirty="0">
                <a:latin typeface="Times New Roman Bold"/>
              </a:rPr>
              <a:t> </a:t>
            </a:r>
            <a:r>
              <a:rPr lang="en-US" sz="4700" dirty="0" err="1">
                <a:latin typeface="Times New Roman Bold"/>
              </a:rPr>
              <a:t>mềm</a:t>
            </a:r>
            <a:r>
              <a:rPr lang="en-US" sz="4700" dirty="0">
                <a:latin typeface="Times New Roman Bold"/>
              </a:rPr>
              <a:t> – </a:t>
            </a:r>
            <a:r>
              <a:rPr lang="vi-VN" sz="4700" dirty="0">
                <a:latin typeface="Times New Roman Bold"/>
              </a:rPr>
              <a:t>Quy Trình</a:t>
            </a:r>
            <a:r>
              <a:rPr lang="en-US" sz="4700" dirty="0">
                <a:latin typeface="Times New Roman Bold"/>
              </a:rPr>
              <a:t> </a:t>
            </a:r>
          </a:p>
        </p:txBody>
      </p:sp>
      <p:sp>
        <p:nvSpPr>
          <p:cNvPr id="21" name="TextBox 4">
            <a:extLst>
              <a:ext uri="{FF2B5EF4-FFF2-40B4-BE49-F238E27FC236}">
                <a16:creationId xmlns:a16="http://schemas.microsoft.com/office/drawing/2014/main" id="{FA506E19-D10B-4A0E-BDF7-0D2025C0354D}"/>
              </a:ext>
            </a:extLst>
          </p:cNvPr>
          <p:cNvSpPr txBox="1"/>
          <p:nvPr/>
        </p:nvSpPr>
        <p:spPr>
          <a:xfrm>
            <a:off x="0" y="4676351"/>
            <a:ext cx="10376931" cy="776046"/>
          </a:xfrm>
          <a:prstGeom prst="rect">
            <a:avLst/>
          </a:prstGeom>
        </p:spPr>
        <p:txBody>
          <a:bodyPr wrap="square" lIns="0" tIns="0" rIns="0" bIns="0" rtlCol="0" anchor="t">
            <a:spAutoFit/>
          </a:bodyPr>
          <a:lstStyle/>
          <a:p>
            <a:pPr algn="ctr">
              <a:lnSpc>
                <a:spcPts val="6580"/>
              </a:lnSpc>
            </a:pPr>
            <a:r>
              <a:rPr lang="vi-VN" sz="4700" dirty="0">
                <a:latin typeface="Times New Roman Bold"/>
              </a:rPr>
              <a:t>IV: </a:t>
            </a:r>
            <a:r>
              <a:rPr lang="en-US" sz="4700" dirty="0" err="1">
                <a:latin typeface="Times New Roman Bold"/>
              </a:rPr>
              <a:t>Kiểm</a:t>
            </a:r>
            <a:r>
              <a:rPr lang="en-US" sz="4700" dirty="0">
                <a:latin typeface="Times New Roman Bold"/>
              </a:rPr>
              <a:t> </a:t>
            </a:r>
            <a:r>
              <a:rPr lang="en-US" sz="4700" dirty="0" err="1">
                <a:latin typeface="Times New Roman Bold"/>
              </a:rPr>
              <a:t>thử</a:t>
            </a:r>
            <a:r>
              <a:rPr lang="en-US" sz="4700" dirty="0">
                <a:latin typeface="Times New Roman Bold"/>
              </a:rPr>
              <a:t> </a:t>
            </a:r>
            <a:r>
              <a:rPr lang="en-US" sz="4700" dirty="0" err="1">
                <a:latin typeface="Times New Roman Bold"/>
              </a:rPr>
              <a:t>phần</a:t>
            </a:r>
            <a:r>
              <a:rPr lang="en-US" sz="4700" dirty="0">
                <a:latin typeface="Times New Roman Bold"/>
              </a:rPr>
              <a:t> </a:t>
            </a:r>
            <a:r>
              <a:rPr lang="en-US" sz="4700" dirty="0" err="1">
                <a:latin typeface="Times New Roman Bold"/>
              </a:rPr>
              <a:t>mềm</a:t>
            </a:r>
            <a:r>
              <a:rPr lang="en-US" sz="4700" dirty="0">
                <a:latin typeface="Times New Roman Bold"/>
              </a:rPr>
              <a:t> – </a:t>
            </a:r>
            <a:r>
              <a:rPr lang="vi-VN" sz="4700" dirty="0">
                <a:latin typeface="Times New Roman Bold"/>
              </a:rPr>
              <a:t>Gỡ Rối</a:t>
            </a:r>
            <a:r>
              <a:rPr lang="en-US" sz="4700" dirty="0">
                <a:latin typeface="Times New Roman Bold"/>
              </a:rPr>
              <a:t> </a:t>
            </a:r>
          </a:p>
        </p:txBody>
      </p:sp>
      <p:sp>
        <p:nvSpPr>
          <p:cNvPr id="22" name="TextBox 4">
            <a:extLst>
              <a:ext uri="{FF2B5EF4-FFF2-40B4-BE49-F238E27FC236}">
                <a16:creationId xmlns:a16="http://schemas.microsoft.com/office/drawing/2014/main" id="{5EF81D18-A3E4-4771-8F87-7D4F22E25EC0}"/>
              </a:ext>
            </a:extLst>
          </p:cNvPr>
          <p:cNvSpPr txBox="1"/>
          <p:nvPr/>
        </p:nvSpPr>
        <p:spPr>
          <a:xfrm>
            <a:off x="990600" y="5734321"/>
            <a:ext cx="6109731" cy="776046"/>
          </a:xfrm>
          <a:prstGeom prst="rect">
            <a:avLst/>
          </a:prstGeom>
        </p:spPr>
        <p:txBody>
          <a:bodyPr wrap="square" lIns="0" tIns="0" rIns="0" bIns="0" rtlCol="0" anchor="t">
            <a:spAutoFit/>
          </a:bodyPr>
          <a:lstStyle/>
          <a:p>
            <a:pPr algn="ctr">
              <a:lnSpc>
                <a:spcPts val="6580"/>
              </a:lnSpc>
            </a:pPr>
            <a:r>
              <a:rPr lang="vi-VN" sz="4700" dirty="0">
                <a:latin typeface="Times New Roman Bold"/>
              </a:rPr>
              <a:t>V: Câu hỏi – Thảo luận</a:t>
            </a:r>
            <a:r>
              <a:rPr lang="en-US" sz="4700" dirty="0">
                <a:latin typeface="Times New Roman Bold"/>
              </a:rPr>
              <a:t> </a:t>
            </a:r>
          </a:p>
        </p:txBody>
      </p:sp>
      <p:sp>
        <p:nvSpPr>
          <p:cNvPr id="23" name="TextBox 4">
            <a:extLst>
              <a:ext uri="{FF2B5EF4-FFF2-40B4-BE49-F238E27FC236}">
                <a16:creationId xmlns:a16="http://schemas.microsoft.com/office/drawing/2014/main" id="{92E1172E-41DF-4143-B13D-0AF9CDE088B0}"/>
              </a:ext>
            </a:extLst>
          </p:cNvPr>
          <p:cNvSpPr txBox="1"/>
          <p:nvPr/>
        </p:nvSpPr>
        <p:spPr>
          <a:xfrm>
            <a:off x="-990600" y="6810489"/>
            <a:ext cx="10376931" cy="776046"/>
          </a:xfrm>
          <a:prstGeom prst="rect">
            <a:avLst/>
          </a:prstGeom>
        </p:spPr>
        <p:txBody>
          <a:bodyPr wrap="square" lIns="0" tIns="0" rIns="0" bIns="0" rtlCol="0" anchor="t">
            <a:spAutoFit/>
          </a:bodyPr>
          <a:lstStyle/>
          <a:p>
            <a:pPr algn="ctr">
              <a:lnSpc>
                <a:spcPts val="6580"/>
              </a:lnSpc>
            </a:pPr>
            <a:r>
              <a:rPr lang="vi-VN" sz="4700" dirty="0">
                <a:latin typeface="Times New Roman Bold"/>
              </a:rPr>
              <a:t>Tài liệu tham khảo</a:t>
            </a:r>
            <a:r>
              <a:rPr lang="en-US" sz="4700" dirty="0">
                <a:latin typeface="Times New Roman Bold"/>
              </a:rPr>
              <a:t> </a:t>
            </a: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0"/>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3"/>
            <a:stretch>
              <a:fillRect t="-10078" b="-10078"/>
            </a:stretch>
          </a:blipFill>
        </p:spPr>
      </p:sp>
      <p:sp>
        <p:nvSpPr>
          <p:cNvPr id="6" name="Freeform 6"/>
          <p:cNvSpPr/>
          <p:nvPr/>
        </p:nvSpPr>
        <p:spPr>
          <a:xfrm rot="-1964075">
            <a:off x="769133" y="2549948"/>
            <a:ext cx="1313834" cy="1292335"/>
          </a:xfrm>
          <a:custGeom>
            <a:avLst/>
            <a:gdLst/>
            <a:ahLst/>
            <a:cxnLst/>
            <a:rect l="l" t="t" r="r" b="b"/>
            <a:pathLst>
              <a:path w="1313834" h="1292335">
                <a:moveTo>
                  <a:pt x="0" y="0"/>
                </a:moveTo>
                <a:lnTo>
                  <a:pt x="1313834" y="0"/>
                </a:lnTo>
                <a:lnTo>
                  <a:pt x="1313834" y="1292335"/>
                </a:lnTo>
                <a:lnTo>
                  <a:pt x="0" y="1292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305520" y="3832668"/>
            <a:ext cx="4612720" cy="6770966"/>
          </a:xfrm>
          <a:custGeom>
            <a:avLst/>
            <a:gdLst/>
            <a:ahLst/>
            <a:cxnLst/>
            <a:rect l="l" t="t" r="r" b="b"/>
            <a:pathLst>
              <a:path w="4612720" h="6770966">
                <a:moveTo>
                  <a:pt x="0" y="0"/>
                </a:moveTo>
                <a:lnTo>
                  <a:pt x="4612720" y="0"/>
                </a:lnTo>
                <a:lnTo>
                  <a:pt x="4612720" y="6770965"/>
                </a:lnTo>
                <a:lnTo>
                  <a:pt x="0" y="6770965"/>
                </a:lnTo>
                <a:lnTo>
                  <a:pt x="0" y="0"/>
                </a:lnTo>
                <a:close/>
              </a:path>
            </a:pathLst>
          </a:custGeom>
          <a:blipFill>
            <a:blip r:embed="rId6"/>
            <a:stretch>
              <a:fillRect/>
            </a:stretch>
          </a:blipFill>
        </p:spPr>
      </p:sp>
      <p:sp>
        <p:nvSpPr>
          <p:cNvPr id="12" name="TextBox 4">
            <a:extLst>
              <a:ext uri="{FF2B5EF4-FFF2-40B4-BE49-F238E27FC236}">
                <a16:creationId xmlns:a16="http://schemas.microsoft.com/office/drawing/2014/main" id="{A157D905-4690-4CA2-B041-1099FA6D59E5}"/>
              </a:ext>
            </a:extLst>
          </p:cNvPr>
          <p:cNvSpPr txBox="1"/>
          <p:nvPr/>
        </p:nvSpPr>
        <p:spPr>
          <a:xfrm>
            <a:off x="914400" y="386419"/>
            <a:ext cx="10376931" cy="776046"/>
          </a:xfrm>
          <a:prstGeom prst="rect">
            <a:avLst/>
          </a:prstGeom>
        </p:spPr>
        <p:txBody>
          <a:bodyPr wrap="square" lIns="0" tIns="0" rIns="0" bIns="0" rtlCol="0" anchor="t">
            <a:spAutoFit/>
          </a:bodyPr>
          <a:lstStyle/>
          <a:p>
            <a:pPr algn="ctr">
              <a:lnSpc>
                <a:spcPts val="6580"/>
              </a:lnSpc>
            </a:pPr>
            <a:r>
              <a:rPr lang="vi-VN" sz="4700" dirty="0">
                <a:solidFill>
                  <a:schemeClr val="bg1"/>
                </a:solidFill>
                <a:latin typeface="Times New Roman Bold"/>
              </a:rPr>
              <a:t>III : </a:t>
            </a:r>
            <a:r>
              <a:rPr lang="en-US" sz="4700" dirty="0" err="1">
                <a:solidFill>
                  <a:schemeClr val="bg1"/>
                </a:solidFill>
                <a:latin typeface="Times New Roman Bold"/>
              </a:rPr>
              <a:t>Kiểm</a:t>
            </a:r>
            <a:r>
              <a:rPr lang="en-US" sz="4700" dirty="0">
                <a:solidFill>
                  <a:schemeClr val="bg1"/>
                </a:solidFill>
                <a:latin typeface="Times New Roman Bold"/>
              </a:rPr>
              <a:t> </a:t>
            </a:r>
            <a:r>
              <a:rPr lang="en-US" sz="4700" dirty="0" err="1">
                <a:solidFill>
                  <a:schemeClr val="bg1"/>
                </a:solidFill>
                <a:latin typeface="Times New Roman Bold"/>
              </a:rPr>
              <a:t>thử</a:t>
            </a:r>
            <a:r>
              <a:rPr lang="en-US" sz="4700" dirty="0">
                <a:solidFill>
                  <a:schemeClr val="bg1"/>
                </a:solidFill>
                <a:latin typeface="Times New Roman Bold"/>
              </a:rPr>
              <a:t> </a:t>
            </a:r>
            <a:r>
              <a:rPr lang="en-US" sz="4700" dirty="0" err="1">
                <a:solidFill>
                  <a:schemeClr val="bg1"/>
                </a:solidFill>
                <a:latin typeface="Times New Roman Bold"/>
              </a:rPr>
              <a:t>phần</a:t>
            </a:r>
            <a:r>
              <a:rPr lang="en-US" sz="4700" dirty="0">
                <a:solidFill>
                  <a:schemeClr val="bg1"/>
                </a:solidFill>
                <a:latin typeface="Times New Roman Bold"/>
              </a:rPr>
              <a:t> </a:t>
            </a:r>
            <a:r>
              <a:rPr lang="en-US" sz="4700" dirty="0" err="1">
                <a:solidFill>
                  <a:schemeClr val="bg1"/>
                </a:solidFill>
                <a:latin typeface="Times New Roman Bold"/>
              </a:rPr>
              <a:t>mềm</a:t>
            </a:r>
            <a:r>
              <a:rPr lang="en-US" sz="4700" dirty="0">
                <a:solidFill>
                  <a:schemeClr val="bg1"/>
                </a:solidFill>
                <a:latin typeface="Times New Roman Bold"/>
              </a:rPr>
              <a:t> – </a:t>
            </a:r>
            <a:r>
              <a:rPr lang="vi-VN" sz="4700" dirty="0">
                <a:solidFill>
                  <a:schemeClr val="bg1"/>
                </a:solidFill>
                <a:latin typeface="Times New Roman Bold"/>
              </a:rPr>
              <a:t>Quy Trình</a:t>
            </a:r>
            <a:r>
              <a:rPr lang="en-US" sz="4700" dirty="0">
                <a:solidFill>
                  <a:schemeClr val="bg1"/>
                </a:solidFill>
                <a:latin typeface="Times New Roman Bold"/>
              </a:rPr>
              <a:t> </a:t>
            </a:r>
          </a:p>
        </p:txBody>
      </p:sp>
      <p:sp>
        <p:nvSpPr>
          <p:cNvPr id="4" name="TextBox 3">
            <a:extLst>
              <a:ext uri="{FF2B5EF4-FFF2-40B4-BE49-F238E27FC236}">
                <a16:creationId xmlns:a16="http://schemas.microsoft.com/office/drawing/2014/main" id="{D8CDD7E7-9798-4FA7-AAFE-AE0B1DAC8ECC}"/>
              </a:ext>
            </a:extLst>
          </p:cNvPr>
          <p:cNvSpPr txBox="1"/>
          <p:nvPr/>
        </p:nvSpPr>
        <p:spPr>
          <a:xfrm>
            <a:off x="5257800" y="1790700"/>
            <a:ext cx="6324600" cy="584775"/>
          </a:xfrm>
          <a:prstGeom prst="rect">
            <a:avLst/>
          </a:prstGeom>
          <a:noFill/>
        </p:spPr>
        <p:txBody>
          <a:bodyPr wrap="square" rtlCol="0">
            <a:spAutoFit/>
          </a:bodyPr>
          <a:lstStyle/>
          <a:p>
            <a:r>
              <a:rPr lang="vi-VN" sz="3200"/>
              <a:t>Các lỗi thường gặp khi tích hợp</a:t>
            </a:r>
            <a:endParaRPr lang="LID4096" sz="3200" dirty="0"/>
          </a:p>
        </p:txBody>
      </p:sp>
      <p:pic>
        <p:nvPicPr>
          <p:cNvPr id="10" name="Picture 9">
            <a:extLst>
              <a:ext uri="{FF2B5EF4-FFF2-40B4-BE49-F238E27FC236}">
                <a16:creationId xmlns:a16="http://schemas.microsoft.com/office/drawing/2014/main" id="{61EE980D-71FD-4645-B022-E51CC1509956}"/>
              </a:ext>
            </a:extLst>
          </p:cNvPr>
          <p:cNvPicPr>
            <a:picLocks noChangeAspect="1"/>
          </p:cNvPicPr>
          <p:nvPr/>
        </p:nvPicPr>
        <p:blipFill>
          <a:blip r:embed="rId7"/>
          <a:stretch>
            <a:fillRect/>
          </a:stretch>
        </p:blipFill>
        <p:spPr>
          <a:xfrm>
            <a:off x="5442287" y="2910415"/>
            <a:ext cx="10946412" cy="5296016"/>
          </a:xfrm>
          <a:prstGeom prst="rect">
            <a:avLst/>
          </a:prstGeom>
        </p:spPr>
      </p:pic>
    </p:spTree>
    <p:extLst>
      <p:ext uri="{BB962C8B-B14F-4D97-AF65-F5344CB8AC3E}">
        <p14:creationId xmlns:p14="http://schemas.microsoft.com/office/powerpoint/2010/main" val="187122904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0"/>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3"/>
            <a:stretch>
              <a:fillRect t="-10078" b="-10078"/>
            </a:stretch>
          </a:blipFill>
        </p:spPr>
      </p:sp>
      <p:sp>
        <p:nvSpPr>
          <p:cNvPr id="5" name="TextBox 5"/>
          <p:cNvSpPr txBox="1"/>
          <p:nvPr/>
        </p:nvSpPr>
        <p:spPr>
          <a:xfrm>
            <a:off x="588288" y="1565922"/>
            <a:ext cx="9851112" cy="589905"/>
          </a:xfrm>
          <a:prstGeom prst="rect">
            <a:avLst/>
          </a:prstGeom>
        </p:spPr>
        <p:txBody>
          <a:bodyPr wrap="square" lIns="0" tIns="0" rIns="0" bIns="0" rtlCol="0" anchor="t">
            <a:spAutoFit/>
          </a:bodyPr>
          <a:lstStyle/>
          <a:p>
            <a:pPr algn="ctr">
              <a:lnSpc>
                <a:spcPts val="4643"/>
              </a:lnSpc>
              <a:spcBef>
                <a:spcPct val="0"/>
              </a:spcBef>
            </a:pPr>
            <a:r>
              <a:rPr lang="vi-VN" sz="4299" spc="40" dirty="0">
                <a:solidFill>
                  <a:srgbClr val="000000"/>
                </a:solidFill>
                <a:latin typeface="Times New Roman Bold"/>
              </a:rPr>
              <a:t>3. </a:t>
            </a:r>
            <a:r>
              <a:rPr lang="en-US" sz="4299" spc="40" dirty="0" err="1">
                <a:solidFill>
                  <a:srgbClr val="000000"/>
                </a:solidFill>
                <a:latin typeface="Times New Roman Bold"/>
              </a:rPr>
              <a:t>Kiểm</a:t>
            </a:r>
            <a:r>
              <a:rPr lang="en-US" sz="4299" spc="40" dirty="0">
                <a:solidFill>
                  <a:srgbClr val="000000"/>
                </a:solidFill>
                <a:latin typeface="Times New Roman Bold"/>
              </a:rPr>
              <a:t> </a:t>
            </a:r>
            <a:r>
              <a:rPr lang="en-US" sz="4299" spc="40" dirty="0" err="1">
                <a:solidFill>
                  <a:srgbClr val="000000"/>
                </a:solidFill>
                <a:latin typeface="Times New Roman Bold"/>
              </a:rPr>
              <a:t>thử</a:t>
            </a:r>
            <a:r>
              <a:rPr lang="en-US" sz="4299" spc="40" dirty="0">
                <a:solidFill>
                  <a:srgbClr val="000000"/>
                </a:solidFill>
                <a:latin typeface="Times New Roman Bold"/>
              </a:rPr>
              <a:t> </a:t>
            </a:r>
            <a:r>
              <a:rPr lang="en-US" sz="4299" spc="40" dirty="0" err="1">
                <a:solidFill>
                  <a:srgbClr val="000000"/>
                </a:solidFill>
                <a:latin typeface="Times New Roman Bold"/>
              </a:rPr>
              <a:t>tích</a:t>
            </a:r>
            <a:r>
              <a:rPr lang="en-US" sz="4299" spc="40" dirty="0">
                <a:solidFill>
                  <a:srgbClr val="000000"/>
                </a:solidFill>
                <a:latin typeface="Times New Roman Bold"/>
              </a:rPr>
              <a:t> </a:t>
            </a:r>
            <a:r>
              <a:rPr lang="en-US" sz="4299" spc="40" dirty="0" err="1">
                <a:solidFill>
                  <a:srgbClr val="000000"/>
                </a:solidFill>
                <a:latin typeface="Times New Roman Bold"/>
              </a:rPr>
              <a:t>hợp</a:t>
            </a:r>
            <a:r>
              <a:rPr lang="en-US" sz="4299" spc="40" dirty="0">
                <a:solidFill>
                  <a:srgbClr val="000000"/>
                </a:solidFill>
                <a:latin typeface="Times New Roman Bold"/>
              </a:rPr>
              <a:t> (Integration test)</a:t>
            </a:r>
          </a:p>
        </p:txBody>
      </p:sp>
      <p:sp>
        <p:nvSpPr>
          <p:cNvPr id="6" name="TextBox 6"/>
          <p:cNvSpPr txBox="1"/>
          <p:nvPr/>
        </p:nvSpPr>
        <p:spPr>
          <a:xfrm>
            <a:off x="588288" y="2212478"/>
            <a:ext cx="13061038" cy="3539430"/>
          </a:xfrm>
          <a:prstGeom prst="rect">
            <a:avLst/>
          </a:prstGeom>
        </p:spPr>
        <p:txBody>
          <a:bodyPr wrap="square" lIns="0" tIns="0" rIns="0" bIns="0" rtlCol="0" anchor="t">
            <a:spAutoFit/>
          </a:bodyPr>
          <a:lstStyle/>
          <a:p>
            <a:pPr algn="l">
              <a:lnSpc>
                <a:spcPts val="4643"/>
              </a:lnSpc>
              <a:spcBef>
                <a:spcPct val="0"/>
              </a:spcBef>
            </a:pPr>
            <a:r>
              <a:rPr lang="en-US" sz="4299" spc="40" dirty="0" err="1">
                <a:solidFill>
                  <a:srgbClr val="000000"/>
                </a:solidFill>
                <a:latin typeface="Times New Roman"/>
              </a:rPr>
              <a:t>Mục</a:t>
            </a:r>
            <a:r>
              <a:rPr lang="en-US" sz="4299" spc="40" dirty="0">
                <a:solidFill>
                  <a:srgbClr val="000000"/>
                </a:solidFill>
                <a:latin typeface="Times New Roman"/>
              </a:rPr>
              <a:t> </a:t>
            </a:r>
            <a:r>
              <a:rPr lang="en-US" sz="4299" spc="40" dirty="0" err="1">
                <a:solidFill>
                  <a:srgbClr val="000000"/>
                </a:solidFill>
                <a:latin typeface="Times New Roman"/>
              </a:rPr>
              <a:t>tiêu</a:t>
            </a:r>
            <a:r>
              <a:rPr lang="en-US" sz="4299" spc="40" dirty="0">
                <a:solidFill>
                  <a:srgbClr val="000000"/>
                </a:solidFill>
                <a:latin typeface="Times New Roman"/>
              </a:rPr>
              <a:t>:</a:t>
            </a:r>
          </a:p>
          <a:p>
            <a:pPr algn="l">
              <a:lnSpc>
                <a:spcPts val="4643"/>
              </a:lnSpc>
              <a:spcBef>
                <a:spcPct val="0"/>
              </a:spcBef>
            </a:pPr>
            <a:r>
              <a:rPr lang="en-US" sz="4299" spc="40" dirty="0">
                <a:solidFill>
                  <a:srgbClr val="000000"/>
                </a:solidFill>
                <a:latin typeface="Times New Roman"/>
              </a:rPr>
              <a:t>- </a:t>
            </a:r>
            <a:r>
              <a:rPr lang="en-US" sz="4299" spc="40" dirty="0" err="1">
                <a:solidFill>
                  <a:srgbClr val="000000"/>
                </a:solidFill>
                <a:latin typeface="Times New Roman"/>
              </a:rPr>
              <a:t>Phát</a:t>
            </a:r>
            <a:r>
              <a:rPr lang="en-US" sz="4299" spc="40" dirty="0">
                <a:solidFill>
                  <a:srgbClr val="000000"/>
                </a:solidFill>
                <a:latin typeface="Times New Roman"/>
              </a:rPr>
              <a:t> </a:t>
            </a:r>
            <a:r>
              <a:rPr lang="en-US" sz="4299" spc="40" dirty="0" err="1">
                <a:solidFill>
                  <a:srgbClr val="000000"/>
                </a:solidFill>
                <a:latin typeface="Times New Roman"/>
              </a:rPr>
              <a:t>hiện</a:t>
            </a:r>
            <a:r>
              <a:rPr lang="en-US" sz="4299" spc="40" dirty="0">
                <a:solidFill>
                  <a:srgbClr val="000000"/>
                </a:solidFill>
                <a:latin typeface="Times New Roman"/>
              </a:rPr>
              <a:t> </a:t>
            </a:r>
            <a:r>
              <a:rPr lang="en-US" sz="4299" spc="40" dirty="0" err="1">
                <a:solidFill>
                  <a:srgbClr val="000000"/>
                </a:solidFill>
                <a:latin typeface="Times New Roman"/>
              </a:rPr>
              <a:t>lỗi</a:t>
            </a:r>
            <a:r>
              <a:rPr lang="en-US" sz="4299" spc="40" dirty="0">
                <a:solidFill>
                  <a:srgbClr val="000000"/>
                </a:solidFill>
                <a:latin typeface="Times New Roman"/>
              </a:rPr>
              <a:t> </a:t>
            </a:r>
            <a:r>
              <a:rPr lang="en-US" sz="4299" spc="40" dirty="0" err="1">
                <a:solidFill>
                  <a:srgbClr val="000000"/>
                </a:solidFill>
                <a:latin typeface="Times New Roman"/>
              </a:rPr>
              <a:t>liên</a:t>
            </a:r>
            <a:r>
              <a:rPr lang="en-US" sz="4299" spc="40" dirty="0">
                <a:solidFill>
                  <a:srgbClr val="000000"/>
                </a:solidFill>
                <a:latin typeface="Times New Roman"/>
              </a:rPr>
              <a:t> </a:t>
            </a:r>
            <a:r>
              <a:rPr lang="en-US" sz="4299" spc="40" dirty="0" err="1">
                <a:solidFill>
                  <a:srgbClr val="000000"/>
                </a:solidFill>
                <a:latin typeface="Times New Roman"/>
              </a:rPr>
              <a:t>quan</a:t>
            </a:r>
            <a:r>
              <a:rPr lang="en-US" sz="4299" spc="40" dirty="0">
                <a:solidFill>
                  <a:srgbClr val="000000"/>
                </a:solidFill>
                <a:latin typeface="Times New Roman"/>
              </a:rPr>
              <a:t> </a:t>
            </a:r>
            <a:r>
              <a:rPr lang="en-US" sz="4299" spc="40" dirty="0" err="1">
                <a:solidFill>
                  <a:srgbClr val="000000"/>
                </a:solidFill>
                <a:latin typeface="Times New Roman"/>
              </a:rPr>
              <a:t>đến</a:t>
            </a:r>
            <a:r>
              <a:rPr lang="en-US" sz="4299" spc="40" dirty="0">
                <a:solidFill>
                  <a:srgbClr val="000000"/>
                </a:solidFill>
                <a:latin typeface="Times New Roman"/>
              </a:rPr>
              <a:t> </a:t>
            </a:r>
            <a:r>
              <a:rPr lang="en-US" sz="4299" spc="40" dirty="0" err="1">
                <a:solidFill>
                  <a:srgbClr val="000000"/>
                </a:solidFill>
                <a:latin typeface="Times New Roman"/>
              </a:rPr>
              <a:t>giao</a:t>
            </a:r>
            <a:r>
              <a:rPr lang="en-US" sz="4299" spc="40" dirty="0">
                <a:solidFill>
                  <a:srgbClr val="000000"/>
                </a:solidFill>
                <a:latin typeface="Times New Roman"/>
              </a:rPr>
              <a:t> </a:t>
            </a:r>
            <a:r>
              <a:rPr lang="en-US" sz="4299" spc="40" dirty="0" err="1">
                <a:solidFill>
                  <a:srgbClr val="000000"/>
                </a:solidFill>
                <a:latin typeface="Times New Roman"/>
              </a:rPr>
              <a:t>tiếp</a:t>
            </a:r>
            <a:r>
              <a:rPr lang="en-US" sz="4299" spc="40" dirty="0">
                <a:solidFill>
                  <a:srgbClr val="000000"/>
                </a:solidFill>
                <a:latin typeface="Times New Roman"/>
              </a:rPr>
              <a:t> </a:t>
            </a:r>
            <a:r>
              <a:rPr lang="en-US" sz="4299" spc="40" dirty="0" err="1">
                <a:solidFill>
                  <a:srgbClr val="000000"/>
                </a:solidFill>
                <a:latin typeface="Times New Roman"/>
              </a:rPr>
              <a:t>giữa</a:t>
            </a:r>
            <a:r>
              <a:rPr lang="en-US" sz="4299" spc="40" dirty="0">
                <a:solidFill>
                  <a:srgbClr val="000000"/>
                </a:solidFill>
                <a:latin typeface="Times New Roman"/>
              </a:rPr>
              <a:t> </a:t>
            </a:r>
            <a:r>
              <a:rPr lang="en-US" sz="4299" spc="40" dirty="0" err="1">
                <a:solidFill>
                  <a:srgbClr val="000000"/>
                </a:solidFill>
                <a:latin typeface="Times New Roman"/>
              </a:rPr>
              <a:t>các</a:t>
            </a:r>
            <a:r>
              <a:rPr lang="en-US" sz="4299" spc="40" dirty="0">
                <a:solidFill>
                  <a:srgbClr val="000000"/>
                </a:solidFill>
                <a:latin typeface="Times New Roman"/>
              </a:rPr>
              <a:t> </a:t>
            </a:r>
            <a:r>
              <a:rPr lang="en-US" sz="4299" spc="40" dirty="0" err="1">
                <a:solidFill>
                  <a:srgbClr val="000000"/>
                </a:solidFill>
                <a:latin typeface="Times New Roman"/>
              </a:rPr>
              <a:t>đơn</a:t>
            </a:r>
            <a:r>
              <a:rPr lang="en-US" sz="4299" spc="40" dirty="0">
                <a:solidFill>
                  <a:srgbClr val="000000"/>
                </a:solidFill>
                <a:latin typeface="Times New Roman"/>
              </a:rPr>
              <a:t> </a:t>
            </a:r>
            <a:r>
              <a:rPr lang="en-US" sz="4299" spc="40" dirty="0" err="1">
                <a:solidFill>
                  <a:srgbClr val="000000"/>
                </a:solidFill>
                <a:latin typeface="Times New Roman"/>
              </a:rPr>
              <a:t>vị</a:t>
            </a:r>
            <a:r>
              <a:rPr lang="en-US" sz="4299" spc="40" dirty="0">
                <a:solidFill>
                  <a:srgbClr val="000000"/>
                </a:solidFill>
                <a:latin typeface="Times New Roman"/>
              </a:rPr>
              <a:t>.</a:t>
            </a:r>
          </a:p>
          <a:p>
            <a:pPr algn="l">
              <a:lnSpc>
                <a:spcPts val="4643"/>
              </a:lnSpc>
              <a:spcBef>
                <a:spcPct val="0"/>
              </a:spcBef>
            </a:pPr>
            <a:endParaRPr lang="en-US" sz="4299" spc="40" dirty="0">
              <a:solidFill>
                <a:srgbClr val="000000"/>
              </a:solidFill>
              <a:latin typeface="Times New Roman"/>
            </a:endParaRPr>
          </a:p>
          <a:p>
            <a:pPr algn="l">
              <a:lnSpc>
                <a:spcPts val="4643"/>
              </a:lnSpc>
              <a:spcBef>
                <a:spcPct val="0"/>
              </a:spcBef>
            </a:pPr>
            <a:r>
              <a:rPr lang="en-US" sz="4299" spc="40" dirty="0" err="1">
                <a:solidFill>
                  <a:srgbClr val="000000"/>
                </a:solidFill>
                <a:latin typeface="Times New Roman"/>
              </a:rPr>
              <a:t>Quy</a:t>
            </a:r>
            <a:r>
              <a:rPr lang="en-US" sz="4299" spc="40" dirty="0">
                <a:solidFill>
                  <a:srgbClr val="000000"/>
                </a:solidFill>
                <a:latin typeface="Times New Roman"/>
              </a:rPr>
              <a:t> </a:t>
            </a:r>
            <a:r>
              <a:rPr lang="en-US" sz="4299" spc="40" dirty="0" err="1">
                <a:solidFill>
                  <a:srgbClr val="000000"/>
                </a:solidFill>
                <a:latin typeface="Times New Roman"/>
              </a:rPr>
              <a:t>trình</a:t>
            </a:r>
            <a:r>
              <a:rPr lang="en-US" sz="4299" spc="40" dirty="0">
                <a:solidFill>
                  <a:srgbClr val="000000"/>
                </a:solidFill>
                <a:latin typeface="Times New Roman"/>
              </a:rPr>
              <a:t>:</a:t>
            </a:r>
          </a:p>
          <a:p>
            <a:pPr algn="l">
              <a:lnSpc>
                <a:spcPts val="4643"/>
              </a:lnSpc>
              <a:spcBef>
                <a:spcPct val="0"/>
              </a:spcBef>
            </a:pPr>
            <a:r>
              <a:rPr lang="en-US" sz="4299" spc="40" dirty="0">
                <a:solidFill>
                  <a:srgbClr val="000000"/>
                </a:solidFill>
                <a:latin typeface="Times New Roman"/>
              </a:rPr>
              <a:t>- </a:t>
            </a:r>
            <a:r>
              <a:rPr lang="en-US" sz="4299" spc="40" dirty="0" err="1">
                <a:solidFill>
                  <a:srgbClr val="000000"/>
                </a:solidFill>
                <a:latin typeface="Times New Roman"/>
              </a:rPr>
              <a:t>Xác</a:t>
            </a:r>
            <a:r>
              <a:rPr lang="en-US" sz="4299" spc="40" dirty="0">
                <a:solidFill>
                  <a:srgbClr val="000000"/>
                </a:solidFill>
                <a:latin typeface="Times New Roman"/>
              </a:rPr>
              <a:t> </a:t>
            </a:r>
            <a:r>
              <a:rPr lang="en-US" sz="4299" spc="40" dirty="0" err="1">
                <a:solidFill>
                  <a:srgbClr val="000000"/>
                </a:solidFill>
                <a:latin typeface="Times New Roman"/>
              </a:rPr>
              <a:t>định</a:t>
            </a:r>
            <a:r>
              <a:rPr lang="en-US" sz="4299" spc="40" dirty="0">
                <a:solidFill>
                  <a:srgbClr val="000000"/>
                </a:solidFill>
                <a:latin typeface="Times New Roman"/>
              </a:rPr>
              <a:t> </a:t>
            </a:r>
            <a:r>
              <a:rPr lang="en-US" sz="4299" spc="40" dirty="0" err="1">
                <a:solidFill>
                  <a:srgbClr val="000000"/>
                </a:solidFill>
                <a:latin typeface="Times New Roman"/>
              </a:rPr>
              <a:t>thứ</a:t>
            </a:r>
            <a:r>
              <a:rPr lang="en-US" sz="4299" spc="40" dirty="0">
                <a:solidFill>
                  <a:srgbClr val="000000"/>
                </a:solidFill>
                <a:latin typeface="Times New Roman"/>
              </a:rPr>
              <a:t> </a:t>
            </a:r>
            <a:r>
              <a:rPr lang="en-US" sz="4299" spc="40" dirty="0" err="1">
                <a:solidFill>
                  <a:srgbClr val="000000"/>
                </a:solidFill>
                <a:latin typeface="Times New Roman"/>
              </a:rPr>
              <a:t>tự</a:t>
            </a:r>
            <a:r>
              <a:rPr lang="en-US" sz="4299" spc="40" dirty="0">
                <a:solidFill>
                  <a:srgbClr val="000000"/>
                </a:solidFill>
                <a:latin typeface="Times New Roman"/>
              </a:rPr>
              <a:t> </a:t>
            </a:r>
            <a:r>
              <a:rPr lang="en-US" sz="4299" spc="40" dirty="0" err="1">
                <a:solidFill>
                  <a:srgbClr val="000000"/>
                </a:solidFill>
                <a:latin typeface="Times New Roman"/>
              </a:rPr>
              <a:t>và</a:t>
            </a:r>
            <a:r>
              <a:rPr lang="en-US" sz="4299" spc="40" dirty="0">
                <a:solidFill>
                  <a:srgbClr val="000000"/>
                </a:solidFill>
                <a:latin typeface="Times New Roman"/>
              </a:rPr>
              <a:t> </a:t>
            </a:r>
            <a:r>
              <a:rPr lang="en-US" sz="4299" spc="40" dirty="0" err="1">
                <a:solidFill>
                  <a:srgbClr val="000000"/>
                </a:solidFill>
                <a:latin typeface="Times New Roman"/>
              </a:rPr>
              <a:t>thời</a:t>
            </a:r>
            <a:r>
              <a:rPr lang="en-US" sz="4299" spc="40" dirty="0">
                <a:solidFill>
                  <a:srgbClr val="000000"/>
                </a:solidFill>
                <a:latin typeface="Times New Roman"/>
              </a:rPr>
              <a:t> </a:t>
            </a:r>
            <a:r>
              <a:rPr lang="en-US" sz="4299" spc="40" dirty="0" err="1">
                <a:solidFill>
                  <a:srgbClr val="000000"/>
                </a:solidFill>
                <a:latin typeface="Times New Roman"/>
              </a:rPr>
              <a:t>gian</a:t>
            </a:r>
            <a:r>
              <a:rPr lang="en-US" sz="4299" spc="40" dirty="0">
                <a:solidFill>
                  <a:srgbClr val="000000"/>
                </a:solidFill>
                <a:latin typeface="Times New Roman"/>
              </a:rPr>
              <a:t> </a:t>
            </a:r>
            <a:r>
              <a:rPr lang="en-US" sz="4299" spc="40" dirty="0" err="1">
                <a:solidFill>
                  <a:srgbClr val="000000"/>
                </a:solidFill>
                <a:latin typeface="Times New Roman"/>
              </a:rPr>
              <a:t>kết</a:t>
            </a:r>
            <a:r>
              <a:rPr lang="en-US" sz="4299" spc="40" dirty="0">
                <a:solidFill>
                  <a:srgbClr val="000000"/>
                </a:solidFill>
                <a:latin typeface="Times New Roman"/>
              </a:rPr>
              <a:t> </a:t>
            </a:r>
            <a:r>
              <a:rPr lang="en-US" sz="4299" spc="40" dirty="0" err="1">
                <a:solidFill>
                  <a:srgbClr val="000000"/>
                </a:solidFill>
                <a:latin typeface="Times New Roman"/>
              </a:rPr>
              <a:t>nối</a:t>
            </a:r>
            <a:r>
              <a:rPr lang="en-US" sz="4299" spc="40" dirty="0">
                <a:solidFill>
                  <a:srgbClr val="000000"/>
                </a:solidFill>
                <a:latin typeface="Times New Roman"/>
              </a:rPr>
              <a:t> </a:t>
            </a:r>
            <a:r>
              <a:rPr lang="en-US" sz="4299" spc="40" dirty="0" err="1">
                <a:solidFill>
                  <a:srgbClr val="000000"/>
                </a:solidFill>
                <a:latin typeface="Times New Roman"/>
              </a:rPr>
              <a:t>các</a:t>
            </a:r>
            <a:r>
              <a:rPr lang="en-US" sz="4299" spc="40" dirty="0">
                <a:solidFill>
                  <a:srgbClr val="000000"/>
                </a:solidFill>
                <a:latin typeface="Times New Roman"/>
              </a:rPr>
              <a:t> </a:t>
            </a:r>
            <a:r>
              <a:rPr lang="en-US" sz="4299" spc="40" dirty="0" err="1">
                <a:solidFill>
                  <a:srgbClr val="000000"/>
                </a:solidFill>
                <a:latin typeface="Times New Roman"/>
              </a:rPr>
              <a:t>đơn</a:t>
            </a:r>
            <a:r>
              <a:rPr lang="en-US" sz="4299" spc="40" dirty="0">
                <a:solidFill>
                  <a:srgbClr val="000000"/>
                </a:solidFill>
                <a:latin typeface="Times New Roman"/>
              </a:rPr>
              <a:t> </a:t>
            </a:r>
            <a:r>
              <a:rPr lang="en-US" sz="4299" spc="40" dirty="0" err="1">
                <a:solidFill>
                  <a:srgbClr val="000000"/>
                </a:solidFill>
                <a:latin typeface="Times New Roman"/>
              </a:rPr>
              <a:t>vị</a:t>
            </a:r>
            <a:r>
              <a:rPr lang="en-US" sz="4299" spc="40" dirty="0">
                <a:solidFill>
                  <a:srgbClr val="000000"/>
                </a:solidFill>
                <a:latin typeface="Times New Roman"/>
              </a:rPr>
              <a:t>.</a:t>
            </a:r>
          </a:p>
          <a:p>
            <a:pPr algn="l">
              <a:lnSpc>
                <a:spcPts val="4643"/>
              </a:lnSpc>
              <a:spcBef>
                <a:spcPct val="0"/>
              </a:spcBef>
            </a:pPr>
            <a:r>
              <a:rPr lang="en-US" sz="4299" spc="40" dirty="0">
                <a:solidFill>
                  <a:srgbClr val="000000"/>
                </a:solidFill>
                <a:latin typeface="Times New Roman"/>
              </a:rPr>
              <a:t>- </a:t>
            </a:r>
            <a:r>
              <a:rPr lang="en-US" sz="4299" spc="40" dirty="0" err="1">
                <a:solidFill>
                  <a:srgbClr val="000000"/>
                </a:solidFill>
                <a:latin typeface="Times New Roman"/>
              </a:rPr>
              <a:t>Thực</a:t>
            </a:r>
            <a:r>
              <a:rPr lang="en-US" sz="4299" spc="40" dirty="0">
                <a:solidFill>
                  <a:srgbClr val="000000"/>
                </a:solidFill>
                <a:latin typeface="Times New Roman"/>
              </a:rPr>
              <a:t> </a:t>
            </a:r>
            <a:r>
              <a:rPr lang="en-US" sz="4299" spc="40" dirty="0" err="1">
                <a:solidFill>
                  <a:srgbClr val="000000"/>
                </a:solidFill>
                <a:latin typeface="Times New Roman"/>
              </a:rPr>
              <a:t>hiện</a:t>
            </a:r>
            <a:r>
              <a:rPr lang="en-US" sz="4299" spc="40" dirty="0">
                <a:solidFill>
                  <a:srgbClr val="000000"/>
                </a:solidFill>
                <a:latin typeface="Times New Roman"/>
              </a:rPr>
              <a:t> </a:t>
            </a:r>
            <a:r>
              <a:rPr lang="en-US" sz="4299" spc="40" dirty="0" err="1">
                <a:solidFill>
                  <a:srgbClr val="000000"/>
                </a:solidFill>
                <a:latin typeface="Times New Roman"/>
              </a:rPr>
              <a:t>với</a:t>
            </a:r>
            <a:r>
              <a:rPr lang="en-US" sz="4299" spc="40" dirty="0">
                <a:solidFill>
                  <a:srgbClr val="000000"/>
                </a:solidFill>
                <a:latin typeface="Times New Roman"/>
              </a:rPr>
              <a:t> </a:t>
            </a:r>
            <a:r>
              <a:rPr lang="en-US" sz="4299" spc="40" dirty="0" err="1">
                <a:solidFill>
                  <a:srgbClr val="000000"/>
                </a:solidFill>
                <a:latin typeface="Times New Roman"/>
              </a:rPr>
              <a:t>các</a:t>
            </a:r>
            <a:r>
              <a:rPr lang="en-US" sz="4299" spc="40" dirty="0">
                <a:solidFill>
                  <a:srgbClr val="000000"/>
                </a:solidFill>
                <a:latin typeface="Times New Roman"/>
              </a:rPr>
              <a:t> Unit </a:t>
            </a:r>
            <a:r>
              <a:rPr lang="en-US" sz="4299" spc="40" dirty="0" err="1">
                <a:solidFill>
                  <a:srgbClr val="000000"/>
                </a:solidFill>
                <a:latin typeface="Times New Roman"/>
              </a:rPr>
              <a:t>đã</a:t>
            </a:r>
            <a:r>
              <a:rPr lang="en-US" sz="4299" spc="40" dirty="0">
                <a:solidFill>
                  <a:srgbClr val="000000"/>
                </a:solidFill>
                <a:latin typeface="Times New Roman"/>
              </a:rPr>
              <a:t> </a:t>
            </a:r>
            <a:r>
              <a:rPr lang="en-US" sz="4299" spc="40" dirty="0" err="1">
                <a:solidFill>
                  <a:srgbClr val="000000"/>
                </a:solidFill>
                <a:latin typeface="Times New Roman"/>
              </a:rPr>
              <a:t>được</a:t>
            </a:r>
            <a:r>
              <a:rPr lang="en-US" sz="4299" spc="40" dirty="0">
                <a:solidFill>
                  <a:srgbClr val="000000"/>
                </a:solidFill>
                <a:latin typeface="Times New Roman"/>
              </a:rPr>
              <a:t> </a:t>
            </a:r>
            <a:r>
              <a:rPr lang="en-US" sz="4299" spc="40" dirty="0" err="1">
                <a:solidFill>
                  <a:srgbClr val="000000"/>
                </a:solidFill>
                <a:latin typeface="Times New Roman"/>
              </a:rPr>
              <a:t>kiểm</a:t>
            </a:r>
            <a:r>
              <a:rPr lang="en-US" sz="4299" spc="40" dirty="0">
                <a:solidFill>
                  <a:srgbClr val="000000"/>
                </a:solidFill>
                <a:latin typeface="Times New Roman"/>
              </a:rPr>
              <a:t> </a:t>
            </a:r>
            <a:r>
              <a:rPr lang="en-US" sz="4299" spc="40" dirty="0" err="1">
                <a:solidFill>
                  <a:srgbClr val="000000"/>
                </a:solidFill>
                <a:latin typeface="Times New Roman"/>
              </a:rPr>
              <a:t>thử</a:t>
            </a:r>
            <a:r>
              <a:rPr lang="en-US" sz="4299" spc="40" dirty="0">
                <a:solidFill>
                  <a:srgbClr val="000000"/>
                </a:solidFill>
                <a:latin typeface="Times New Roman"/>
              </a:rPr>
              <a:t> </a:t>
            </a:r>
            <a:r>
              <a:rPr lang="en-US" sz="4299" spc="40" dirty="0" err="1">
                <a:solidFill>
                  <a:srgbClr val="000000"/>
                </a:solidFill>
                <a:latin typeface="Times New Roman"/>
              </a:rPr>
              <a:t>và</a:t>
            </a:r>
            <a:r>
              <a:rPr lang="en-US" sz="4299" spc="40" dirty="0">
                <a:solidFill>
                  <a:srgbClr val="000000"/>
                </a:solidFill>
                <a:latin typeface="Times New Roman"/>
              </a:rPr>
              <a:t> </a:t>
            </a:r>
            <a:r>
              <a:rPr lang="en-US" sz="4299" spc="40" dirty="0" err="1">
                <a:solidFill>
                  <a:srgbClr val="000000"/>
                </a:solidFill>
                <a:latin typeface="Times New Roman"/>
              </a:rPr>
              <a:t>sửa</a:t>
            </a:r>
            <a:r>
              <a:rPr lang="en-US" sz="4299" spc="40" dirty="0">
                <a:solidFill>
                  <a:srgbClr val="000000"/>
                </a:solidFill>
                <a:latin typeface="Times New Roman"/>
              </a:rPr>
              <a:t> </a:t>
            </a:r>
            <a:r>
              <a:rPr lang="en-US" sz="4299" spc="40" dirty="0" err="1">
                <a:solidFill>
                  <a:srgbClr val="000000"/>
                </a:solidFill>
                <a:latin typeface="Times New Roman"/>
              </a:rPr>
              <a:t>lỗi</a:t>
            </a:r>
            <a:r>
              <a:rPr lang="en-US" sz="4299" spc="40" dirty="0">
                <a:solidFill>
                  <a:srgbClr val="000000"/>
                </a:solidFill>
                <a:latin typeface="Times New Roman"/>
              </a:rPr>
              <a:t>.</a:t>
            </a:r>
          </a:p>
        </p:txBody>
      </p:sp>
      <p:sp>
        <p:nvSpPr>
          <p:cNvPr id="8" name="TextBox 4">
            <a:extLst>
              <a:ext uri="{FF2B5EF4-FFF2-40B4-BE49-F238E27FC236}">
                <a16:creationId xmlns:a16="http://schemas.microsoft.com/office/drawing/2014/main" id="{09ED7164-2630-4F2B-86C1-9F91FB04FB15}"/>
              </a:ext>
            </a:extLst>
          </p:cNvPr>
          <p:cNvSpPr txBox="1"/>
          <p:nvPr/>
        </p:nvSpPr>
        <p:spPr>
          <a:xfrm>
            <a:off x="914400" y="386419"/>
            <a:ext cx="10376931" cy="776046"/>
          </a:xfrm>
          <a:prstGeom prst="rect">
            <a:avLst/>
          </a:prstGeom>
        </p:spPr>
        <p:txBody>
          <a:bodyPr wrap="square" lIns="0" tIns="0" rIns="0" bIns="0" rtlCol="0" anchor="t">
            <a:spAutoFit/>
          </a:bodyPr>
          <a:lstStyle/>
          <a:p>
            <a:pPr algn="ctr">
              <a:lnSpc>
                <a:spcPts val="6580"/>
              </a:lnSpc>
            </a:pPr>
            <a:r>
              <a:rPr lang="vi-VN" sz="4700" dirty="0">
                <a:solidFill>
                  <a:schemeClr val="bg1"/>
                </a:solidFill>
                <a:latin typeface="Times New Roman Bold"/>
              </a:rPr>
              <a:t>III : </a:t>
            </a:r>
            <a:r>
              <a:rPr lang="en-US" sz="4700" dirty="0" err="1">
                <a:solidFill>
                  <a:schemeClr val="bg1"/>
                </a:solidFill>
                <a:latin typeface="Times New Roman Bold"/>
              </a:rPr>
              <a:t>Kiểm</a:t>
            </a:r>
            <a:r>
              <a:rPr lang="en-US" sz="4700" dirty="0">
                <a:solidFill>
                  <a:schemeClr val="bg1"/>
                </a:solidFill>
                <a:latin typeface="Times New Roman Bold"/>
              </a:rPr>
              <a:t> </a:t>
            </a:r>
            <a:r>
              <a:rPr lang="en-US" sz="4700" dirty="0" err="1">
                <a:solidFill>
                  <a:schemeClr val="bg1"/>
                </a:solidFill>
                <a:latin typeface="Times New Roman Bold"/>
              </a:rPr>
              <a:t>thử</a:t>
            </a:r>
            <a:r>
              <a:rPr lang="en-US" sz="4700" dirty="0">
                <a:solidFill>
                  <a:schemeClr val="bg1"/>
                </a:solidFill>
                <a:latin typeface="Times New Roman Bold"/>
              </a:rPr>
              <a:t> </a:t>
            </a:r>
            <a:r>
              <a:rPr lang="en-US" sz="4700" dirty="0" err="1">
                <a:solidFill>
                  <a:schemeClr val="bg1"/>
                </a:solidFill>
                <a:latin typeface="Times New Roman Bold"/>
              </a:rPr>
              <a:t>phần</a:t>
            </a:r>
            <a:r>
              <a:rPr lang="en-US" sz="4700" dirty="0">
                <a:solidFill>
                  <a:schemeClr val="bg1"/>
                </a:solidFill>
                <a:latin typeface="Times New Roman Bold"/>
              </a:rPr>
              <a:t> </a:t>
            </a:r>
            <a:r>
              <a:rPr lang="en-US" sz="4700" dirty="0" err="1">
                <a:solidFill>
                  <a:schemeClr val="bg1"/>
                </a:solidFill>
                <a:latin typeface="Times New Roman Bold"/>
              </a:rPr>
              <a:t>mềm</a:t>
            </a:r>
            <a:r>
              <a:rPr lang="en-US" sz="4700" dirty="0">
                <a:solidFill>
                  <a:schemeClr val="bg1"/>
                </a:solidFill>
                <a:latin typeface="Times New Roman Bold"/>
              </a:rPr>
              <a:t> – </a:t>
            </a:r>
            <a:r>
              <a:rPr lang="vi-VN" sz="4700" dirty="0">
                <a:solidFill>
                  <a:schemeClr val="bg1"/>
                </a:solidFill>
                <a:latin typeface="Times New Roman Bold"/>
              </a:rPr>
              <a:t>Quy Trình</a:t>
            </a:r>
            <a:r>
              <a:rPr lang="en-US" sz="4700" dirty="0">
                <a:solidFill>
                  <a:schemeClr val="bg1"/>
                </a:solidFill>
                <a:latin typeface="Times New Roman Bold"/>
              </a:rPr>
              <a:t> </a:t>
            </a: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0"/>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3"/>
            <a:stretch>
              <a:fillRect t="-10078" b="-10078"/>
            </a:stretch>
          </a:blipFill>
        </p:spPr>
      </p:sp>
      <p:sp>
        <p:nvSpPr>
          <p:cNvPr id="6" name="TextBox 6"/>
          <p:cNvSpPr txBox="1"/>
          <p:nvPr/>
        </p:nvSpPr>
        <p:spPr>
          <a:xfrm>
            <a:off x="1028700" y="2861816"/>
            <a:ext cx="10376931" cy="4719241"/>
          </a:xfrm>
          <a:prstGeom prst="rect">
            <a:avLst/>
          </a:prstGeom>
        </p:spPr>
        <p:txBody>
          <a:bodyPr wrap="square" lIns="0" tIns="0" rIns="0" bIns="0" rtlCol="0" anchor="t">
            <a:spAutoFit/>
          </a:bodyPr>
          <a:lstStyle/>
          <a:p>
            <a:pPr algn="l">
              <a:lnSpc>
                <a:spcPts val="4643"/>
              </a:lnSpc>
              <a:spcBef>
                <a:spcPct val="0"/>
              </a:spcBef>
            </a:pPr>
            <a:endParaRPr lang="en-UM" dirty="0"/>
          </a:p>
          <a:p>
            <a:pPr algn="l">
              <a:lnSpc>
                <a:spcPts val="4643"/>
              </a:lnSpc>
              <a:spcBef>
                <a:spcPct val="0"/>
              </a:spcBef>
            </a:pPr>
            <a:r>
              <a:rPr lang="en-US" sz="4299" spc="40" dirty="0" err="1">
                <a:solidFill>
                  <a:srgbClr val="000000"/>
                </a:solidFill>
                <a:latin typeface="Times New Roman"/>
              </a:rPr>
              <a:t>Mô</a:t>
            </a:r>
            <a:r>
              <a:rPr lang="en-US" sz="4299" spc="40" dirty="0">
                <a:solidFill>
                  <a:srgbClr val="000000"/>
                </a:solidFill>
                <a:latin typeface="Times New Roman"/>
              </a:rPr>
              <a:t> </a:t>
            </a:r>
            <a:r>
              <a:rPr lang="en-US" sz="4299" spc="40" dirty="0" err="1">
                <a:solidFill>
                  <a:srgbClr val="000000"/>
                </a:solidFill>
                <a:latin typeface="Times New Roman"/>
              </a:rPr>
              <a:t>tả</a:t>
            </a:r>
            <a:r>
              <a:rPr lang="en-US" sz="4299" spc="40" dirty="0">
                <a:solidFill>
                  <a:srgbClr val="000000"/>
                </a:solidFill>
                <a:latin typeface="Times New Roman"/>
              </a:rPr>
              <a:t>:</a:t>
            </a:r>
          </a:p>
          <a:p>
            <a:pPr algn="l">
              <a:lnSpc>
                <a:spcPts val="4643"/>
              </a:lnSpc>
              <a:spcBef>
                <a:spcPct val="0"/>
              </a:spcBef>
            </a:pPr>
            <a:r>
              <a:rPr lang="en-US" sz="4299" spc="38" dirty="0">
                <a:solidFill>
                  <a:srgbClr val="000000"/>
                </a:solidFill>
                <a:latin typeface="Times New Roman"/>
              </a:rPr>
              <a:t>- </a:t>
            </a:r>
            <a:r>
              <a:rPr lang="en-US" sz="4299" spc="38" dirty="0" err="1">
                <a:solidFill>
                  <a:srgbClr val="000000"/>
                </a:solidFill>
                <a:latin typeface="Times New Roman"/>
              </a:rPr>
              <a:t>Mỗi</a:t>
            </a:r>
            <a:r>
              <a:rPr lang="en-US" sz="4299" spc="38" dirty="0">
                <a:solidFill>
                  <a:srgbClr val="000000"/>
                </a:solidFill>
                <a:latin typeface="Times New Roman"/>
              </a:rPr>
              <a:t> module </a:t>
            </a:r>
            <a:r>
              <a:rPr lang="en-US" sz="4299" spc="38" dirty="0" err="1">
                <a:solidFill>
                  <a:srgbClr val="000000"/>
                </a:solidFill>
                <a:latin typeface="Times New Roman"/>
              </a:rPr>
              <a:t>không</a:t>
            </a:r>
            <a:r>
              <a:rPr lang="en-US" sz="4299" spc="38" dirty="0">
                <a:solidFill>
                  <a:srgbClr val="000000"/>
                </a:solidFill>
                <a:latin typeface="Times New Roman"/>
              </a:rPr>
              <a:t> </a:t>
            </a:r>
            <a:r>
              <a:rPr lang="en-US" sz="4299" spc="38" dirty="0" err="1">
                <a:solidFill>
                  <a:srgbClr val="000000"/>
                </a:solidFill>
                <a:latin typeface="Times New Roman"/>
              </a:rPr>
              <a:t>phải</a:t>
            </a:r>
            <a:r>
              <a:rPr lang="en-US" sz="4299" spc="38" dirty="0">
                <a:solidFill>
                  <a:srgbClr val="000000"/>
                </a:solidFill>
                <a:latin typeface="Times New Roman"/>
              </a:rPr>
              <a:t> </a:t>
            </a:r>
            <a:r>
              <a:rPr lang="en-US" sz="4299" spc="38" dirty="0" err="1">
                <a:solidFill>
                  <a:srgbClr val="000000"/>
                </a:solidFill>
                <a:latin typeface="Times New Roman"/>
              </a:rPr>
              <a:t>chương</a:t>
            </a:r>
            <a:r>
              <a:rPr lang="en-US" sz="4299" spc="38" dirty="0">
                <a:solidFill>
                  <a:srgbClr val="000000"/>
                </a:solidFill>
                <a:latin typeface="Times New Roman"/>
              </a:rPr>
              <a:t> </a:t>
            </a:r>
            <a:r>
              <a:rPr lang="en-US" sz="4299" spc="38" dirty="0" err="1">
                <a:solidFill>
                  <a:srgbClr val="000000"/>
                </a:solidFill>
                <a:latin typeface="Times New Roman"/>
              </a:rPr>
              <a:t>trình</a:t>
            </a:r>
            <a:r>
              <a:rPr lang="en-US" sz="4299" spc="38" dirty="0">
                <a:solidFill>
                  <a:srgbClr val="000000"/>
                </a:solidFill>
                <a:latin typeface="Times New Roman"/>
              </a:rPr>
              <a:t> </a:t>
            </a:r>
            <a:r>
              <a:rPr lang="en-US" sz="4299" spc="38" dirty="0" err="1">
                <a:solidFill>
                  <a:srgbClr val="000000"/>
                </a:solidFill>
                <a:latin typeface="Times New Roman"/>
              </a:rPr>
              <a:t>hoàn</a:t>
            </a:r>
            <a:r>
              <a:rPr lang="en-US" sz="4299" spc="38" dirty="0">
                <a:solidFill>
                  <a:srgbClr val="000000"/>
                </a:solidFill>
                <a:latin typeface="Times New Roman"/>
              </a:rPr>
              <a:t> </a:t>
            </a:r>
            <a:r>
              <a:rPr lang="en-US" sz="4299" spc="38" dirty="0" err="1">
                <a:solidFill>
                  <a:srgbClr val="000000"/>
                </a:solidFill>
                <a:latin typeface="Times New Roman"/>
              </a:rPr>
              <a:t>chỉnh</a:t>
            </a:r>
            <a:r>
              <a:rPr lang="en-US" sz="4299" spc="38" dirty="0">
                <a:solidFill>
                  <a:srgbClr val="000000"/>
                </a:solidFill>
                <a:latin typeface="Times New Roman"/>
              </a:rPr>
              <a:t>, </a:t>
            </a:r>
            <a:r>
              <a:rPr lang="en-US" sz="4299" spc="38" dirty="0" err="1">
                <a:solidFill>
                  <a:srgbClr val="000000"/>
                </a:solidFill>
                <a:latin typeface="Times New Roman"/>
              </a:rPr>
              <a:t>có</a:t>
            </a:r>
            <a:r>
              <a:rPr lang="en-US" sz="4299" spc="38" dirty="0">
                <a:solidFill>
                  <a:srgbClr val="000000"/>
                </a:solidFill>
                <a:latin typeface="Times New Roman"/>
              </a:rPr>
              <a:t> </a:t>
            </a:r>
            <a:r>
              <a:rPr lang="en-US" sz="4299" spc="38" dirty="0" err="1">
                <a:solidFill>
                  <a:srgbClr val="000000"/>
                </a:solidFill>
                <a:latin typeface="Times New Roman"/>
              </a:rPr>
              <a:t>thể</a:t>
            </a:r>
            <a:r>
              <a:rPr lang="en-US" sz="4299" spc="38" dirty="0">
                <a:solidFill>
                  <a:srgbClr val="000000"/>
                </a:solidFill>
                <a:latin typeface="Times New Roman"/>
              </a:rPr>
              <a:t> </a:t>
            </a:r>
            <a:r>
              <a:rPr lang="en-US" sz="4299" spc="38" dirty="0" err="1">
                <a:solidFill>
                  <a:srgbClr val="000000"/>
                </a:solidFill>
                <a:latin typeface="Times New Roman"/>
              </a:rPr>
              <a:t>cần</a:t>
            </a:r>
            <a:r>
              <a:rPr lang="en-US" sz="4299" spc="38" dirty="0">
                <a:solidFill>
                  <a:srgbClr val="000000"/>
                </a:solidFill>
                <a:latin typeface="Times New Roman"/>
              </a:rPr>
              <a:t> </a:t>
            </a:r>
            <a:r>
              <a:rPr lang="en-US" sz="4299" spc="38" dirty="0" err="1">
                <a:solidFill>
                  <a:srgbClr val="000000"/>
                </a:solidFill>
                <a:latin typeface="Times New Roman"/>
              </a:rPr>
              <a:t>gọi</a:t>
            </a:r>
            <a:r>
              <a:rPr lang="en-US" sz="4299" spc="38" dirty="0">
                <a:solidFill>
                  <a:srgbClr val="000000"/>
                </a:solidFill>
                <a:latin typeface="Times New Roman"/>
              </a:rPr>
              <a:t> module </a:t>
            </a:r>
            <a:r>
              <a:rPr lang="en-US" sz="4299" spc="38" dirty="0" err="1">
                <a:solidFill>
                  <a:srgbClr val="000000"/>
                </a:solidFill>
                <a:latin typeface="Times New Roman"/>
              </a:rPr>
              <a:t>chưa</a:t>
            </a:r>
            <a:r>
              <a:rPr lang="en-US" sz="4299" spc="38" dirty="0">
                <a:solidFill>
                  <a:srgbClr val="000000"/>
                </a:solidFill>
                <a:latin typeface="Times New Roman"/>
              </a:rPr>
              <a:t> </a:t>
            </a:r>
            <a:r>
              <a:rPr lang="en-US" sz="4299" spc="38" dirty="0" err="1">
                <a:solidFill>
                  <a:srgbClr val="000000"/>
                </a:solidFill>
                <a:latin typeface="Times New Roman"/>
              </a:rPr>
              <a:t>kiểm</a:t>
            </a:r>
            <a:r>
              <a:rPr lang="en-US" sz="4299" spc="38" dirty="0">
                <a:solidFill>
                  <a:srgbClr val="000000"/>
                </a:solidFill>
                <a:latin typeface="Times New Roman"/>
              </a:rPr>
              <a:t> </a:t>
            </a:r>
            <a:r>
              <a:rPr lang="en-US" sz="4299" spc="38" dirty="0" err="1">
                <a:solidFill>
                  <a:srgbClr val="000000"/>
                </a:solidFill>
                <a:latin typeface="Times New Roman"/>
              </a:rPr>
              <a:t>nghiệm</a:t>
            </a:r>
            <a:r>
              <a:rPr lang="en-US" sz="4299" spc="38" dirty="0">
                <a:solidFill>
                  <a:srgbClr val="000000"/>
                </a:solidFill>
                <a:latin typeface="Times New Roman"/>
              </a:rPr>
              <a:t>.</a:t>
            </a:r>
          </a:p>
          <a:p>
            <a:pPr algn="l">
              <a:lnSpc>
                <a:spcPts val="4643"/>
              </a:lnSpc>
              <a:spcBef>
                <a:spcPct val="0"/>
              </a:spcBef>
            </a:pPr>
            <a:endParaRPr lang="en-US" sz="4299" spc="38" dirty="0">
              <a:solidFill>
                <a:srgbClr val="000000"/>
              </a:solidFill>
              <a:latin typeface="Times New Roman"/>
            </a:endParaRPr>
          </a:p>
          <a:p>
            <a:pPr algn="l">
              <a:lnSpc>
                <a:spcPts val="4643"/>
              </a:lnSpc>
              <a:spcBef>
                <a:spcPct val="0"/>
              </a:spcBef>
            </a:pPr>
            <a:r>
              <a:rPr lang="en-US" sz="4299" spc="40" dirty="0">
                <a:solidFill>
                  <a:srgbClr val="000000"/>
                </a:solidFill>
                <a:latin typeface="Times New Roman"/>
              </a:rPr>
              <a:t>-&gt; Do </a:t>
            </a:r>
            <a:r>
              <a:rPr lang="en-US" sz="4299" spc="40" dirty="0" err="1">
                <a:solidFill>
                  <a:srgbClr val="000000"/>
                </a:solidFill>
                <a:latin typeface="Times New Roman"/>
              </a:rPr>
              <a:t>đó</a:t>
            </a:r>
            <a:r>
              <a:rPr lang="en-US" sz="4299" spc="40" dirty="0">
                <a:solidFill>
                  <a:srgbClr val="000000"/>
                </a:solidFill>
                <a:latin typeface="Times New Roman"/>
              </a:rPr>
              <a:t> </a:t>
            </a:r>
            <a:r>
              <a:rPr lang="en-US" sz="4299" spc="40" dirty="0" err="1">
                <a:solidFill>
                  <a:srgbClr val="000000"/>
                </a:solidFill>
                <a:latin typeface="Times New Roman"/>
              </a:rPr>
              <a:t>có</a:t>
            </a:r>
            <a:r>
              <a:rPr lang="en-US" sz="4299" spc="40" dirty="0">
                <a:solidFill>
                  <a:srgbClr val="000000"/>
                </a:solidFill>
                <a:latin typeface="Times New Roman"/>
              </a:rPr>
              <a:t> </a:t>
            </a:r>
            <a:r>
              <a:rPr lang="en-US" sz="4299" spc="40" dirty="0" err="1">
                <a:solidFill>
                  <a:srgbClr val="000000"/>
                </a:solidFill>
                <a:latin typeface="Times New Roman"/>
              </a:rPr>
              <a:t>thể</a:t>
            </a:r>
            <a:r>
              <a:rPr lang="en-US" sz="4299" spc="40" dirty="0">
                <a:solidFill>
                  <a:srgbClr val="000000"/>
                </a:solidFill>
                <a:latin typeface="Times New Roman"/>
              </a:rPr>
              <a:t> </a:t>
            </a:r>
            <a:r>
              <a:rPr lang="en-US" sz="4299" spc="40" dirty="0" err="1">
                <a:solidFill>
                  <a:srgbClr val="000000"/>
                </a:solidFill>
                <a:latin typeface="Times New Roman"/>
              </a:rPr>
              <a:t>phải</a:t>
            </a:r>
            <a:r>
              <a:rPr lang="en-US" sz="4299" spc="40" dirty="0">
                <a:solidFill>
                  <a:srgbClr val="000000"/>
                </a:solidFill>
                <a:latin typeface="Times New Roman"/>
              </a:rPr>
              <a:t> </a:t>
            </a:r>
            <a:r>
              <a:rPr lang="en-US" sz="4299" spc="40" dirty="0" err="1">
                <a:solidFill>
                  <a:srgbClr val="000000"/>
                </a:solidFill>
                <a:latin typeface="Times New Roman"/>
              </a:rPr>
              <a:t>thiết</a:t>
            </a:r>
            <a:r>
              <a:rPr lang="en-US" sz="4299" spc="40" dirty="0">
                <a:solidFill>
                  <a:srgbClr val="000000"/>
                </a:solidFill>
                <a:latin typeface="Times New Roman"/>
              </a:rPr>
              <a:t> </a:t>
            </a:r>
            <a:r>
              <a:rPr lang="en-US" sz="4299" spc="40" dirty="0" err="1">
                <a:solidFill>
                  <a:srgbClr val="000000"/>
                </a:solidFill>
                <a:latin typeface="Times New Roman"/>
              </a:rPr>
              <a:t>lập</a:t>
            </a:r>
            <a:r>
              <a:rPr lang="en-US" sz="4299" spc="40" dirty="0">
                <a:solidFill>
                  <a:srgbClr val="000000"/>
                </a:solidFill>
                <a:latin typeface="Times New Roman"/>
              </a:rPr>
              <a:t> driver </a:t>
            </a:r>
            <a:r>
              <a:rPr lang="en-US" sz="4299" spc="40" dirty="0" err="1">
                <a:solidFill>
                  <a:srgbClr val="000000"/>
                </a:solidFill>
                <a:latin typeface="Times New Roman"/>
              </a:rPr>
              <a:t>hoặc</a:t>
            </a:r>
            <a:r>
              <a:rPr lang="en-US" sz="4299" spc="40" dirty="0">
                <a:solidFill>
                  <a:srgbClr val="000000"/>
                </a:solidFill>
                <a:latin typeface="Times New Roman"/>
              </a:rPr>
              <a:t> stub</a:t>
            </a:r>
          </a:p>
          <a:p>
            <a:pPr algn="l">
              <a:lnSpc>
                <a:spcPts val="4643"/>
              </a:lnSpc>
              <a:spcBef>
                <a:spcPct val="0"/>
              </a:spcBef>
            </a:pPr>
            <a:endParaRPr lang="en-US" sz="4299" spc="40" dirty="0">
              <a:solidFill>
                <a:srgbClr val="000000"/>
              </a:solidFill>
              <a:latin typeface="Times New Roman"/>
            </a:endParaRPr>
          </a:p>
        </p:txBody>
      </p:sp>
      <p:sp>
        <p:nvSpPr>
          <p:cNvPr id="7" name="TextBox 5">
            <a:extLst>
              <a:ext uri="{FF2B5EF4-FFF2-40B4-BE49-F238E27FC236}">
                <a16:creationId xmlns:a16="http://schemas.microsoft.com/office/drawing/2014/main" id="{9F5BE68F-9360-45AF-BA5C-357D53E8AF4A}"/>
              </a:ext>
            </a:extLst>
          </p:cNvPr>
          <p:cNvSpPr txBox="1"/>
          <p:nvPr/>
        </p:nvSpPr>
        <p:spPr>
          <a:xfrm>
            <a:off x="588288" y="1565922"/>
            <a:ext cx="9851112" cy="589905"/>
          </a:xfrm>
          <a:prstGeom prst="rect">
            <a:avLst/>
          </a:prstGeom>
        </p:spPr>
        <p:txBody>
          <a:bodyPr wrap="square" lIns="0" tIns="0" rIns="0" bIns="0" rtlCol="0" anchor="t">
            <a:spAutoFit/>
          </a:bodyPr>
          <a:lstStyle/>
          <a:p>
            <a:pPr algn="ctr">
              <a:lnSpc>
                <a:spcPts val="4643"/>
              </a:lnSpc>
              <a:spcBef>
                <a:spcPct val="0"/>
              </a:spcBef>
            </a:pPr>
            <a:r>
              <a:rPr lang="vi-VN" sz="4299" spc="40" dirty="0">
                <a:solidFill>
                  <a:srgbClr val="000000"/>
                </a:solidFill>
                <a:latin typeface="Times New Roman Bold"/>
              </a:rPr>
              <a:t>3. </a:t>
            </a:r>
            <a:r>
              <a:rPr lang="en-US" sz="4299" spc="40" dirty="0" err="1">
                <a:solidFill>
                  <a:srgbClr val="000000"/>
                </a:solidFill>
                <a:latin typeface="Times New Roman Bold"/>
              </a:rPr>
              <a:t>Kiểm</a:t>
            </a:r>
            <a:r>
              <a:rPr lang="en-US" sz="4299" spc="40" dirty="0">
                <a:solidFill>
                  <a:srgbClr val="000000"/>
                </a:solidFill>
                <a:latin typeface="Times New Roman Bold"/>
              </a:rPr>
              <a:t> </a:t>
            </a:r>
            <a:r>
              <a:rPr lang="en-US" sz="4299" spc="40" dirty="0" err="1">
                <a:solidFill>
                  <a:srgbClr val="000000"/>
                </a:solidFill>
                <a:latin typeface="Times New Roman Bold"/>
              </a:rPr>
              <a:t>thử</a:t>
            </a:r>
            <a:r>
              <a:rPr lang="en-US" sz="4299" spc="40" dirty="0">
                <a:solidFill>
                  <a:srgbClr val="000000"/>
                </a:solidFill>
                <a:latin typeface="Times New Roman Bold"/>
              </a:rPr>
              <a:t> </a:t>
            </a:r>
            <a:r>
              <a:rPr lang="en-US" sz="4299" spc="40" dirty="0" err="1">
                <a:solidFill>
                  <a:srgbClr val="000000"/>
                </a:solidFill>
                <a:latin typeface="Times New Roman Bold"/>
              </a:rPr>
              <a:t>tích</a:t>
            </a:r>
            <a:r>
              <a:rPr lang="en-US" sz="4299" spc="40" dirty="0">
                <a:solidFill>
                  <a:srgbClr val="000000"/>
                </a:solidFill>
                <a:latin typeface="Times New Roman Bold"/>
              </a:rPr>
              <a:t> </a:t>
            </a:r>
            <a:r>
              <a:rPr lang="en-US" sz="4299" spc="40" dirty="0" err="1">
                <a:solidFill>
                  <a:srgbClr val="000000"/>
                </a:solidFill>
                <a:latin typeface="Times New Roman Bold"/>
              </a:rPr>
              <a:t>hợp</a:t>
            </a:r>
            <a:r>
              <a:rPr lang="en-US" sz="4299" spc="40" dirty="0">
                <a:solidFill>
                  <a:srgbClr val="000000"/>
                </a:solidFill>
                <a:latin typeface="Times New Roman Bold"/>
              </a:rPr>
              <a:t> (Integration test)</a:t>
            </a:r>
          </a:p>
        </p:txBody>
      </p:sp>
      <p:sp>
        <p:nvSpPr>
          <p:cNvPr id="8" name="TextBox 7">
            <a:extLst>
              <a:ext uri="{FF2B5EF4-FFF2-40B4-BE49-F238E27FC236}">
                <a16:creationId xmlns:a16="http://schemas.microsoft.com/office/drawing/2014/main" id="{E09BF84C-CD72-4A9D-85F1-3E9150669529}"/>
              </a:ext>
            </a:extLst>
          </p:cNvPr>
          <p:cNvSpPr txBox="1"/>
          <p:nvPr/>
        </p:nvSpPr>
        <p:spPr>
          <a:xfrm>
            <a:off x="1300294" y="2282319"/>
            <a:ext cx="7062656" cy="769441"/>
          </a:xfrm>
          <a:prstGeom prst="rect">
            <a:avLst/>
          </a:prstGeom>
          <a:noFill/>
        </p:spPr>
        <p:txBody>
          <a:bodyPr wrap="square" rtlCol="0">
            <a:spAutoFit/>
          </a:bodyPr>
          <a:lstStyle/>
          <a:p>
            <a:r>
              <a:rPr lang="vi-VN" sz="4400" i="1" u="sng" dirty="0">
                <a:latin typeface="Times New Roman" panose="02020603050405020304" pitchFamily="18" charset="0"/>
                <a:cs typeface="Times New Roman" panose="02020603050405020304" pitchFamily="18" charset="0"/>
              </a:rPr>
              <a:t>Stub và Driver</a:t>
            </a:r>
            <a:endParaRPr lang="LID4096" sz="4400" i="1" u="sng" dirty="0">
              <a:latin typeface="Times New Roman" panose="02020603050405020304" pitchFamily="18" charset="0"/>
              <a:cs typeface="Times New Roman" panose="02020603050405020304" pitchFamily="18" charset="0"/>
            </a:endParaRPr>
          </a:p>
        </p:txBody>
      </p:sp>
      <p:sp>
        <p:nvSpPr>
          <p:cNvPr id="10" name="TextBox 4">
            <a:extLst>
              <a:ext uri="{FF2B5EF4-FFF2-40B4-BE49-F238E27FC236}">
                <a16:creationId xmlns:a16="http://schemas.microsoft.com/office/drawing/2014/main" id="{15D63568-21E5-472D-BA52-61E8C9AA6D64}"/>
              </a:ext>
            </a:extLst>
          </p:cNvPr>
          <p:cNvSpPr txBox="1"/>
          <p:nvPr/>
        </p:nvSpPr>
        <p:spPr>
          <a:xfrm>
            <a:off x="914400" y="386419"/>
            <a:ext cx="10376931" cy="776046"/>
          </a:xfrm>
          <a:prstGeom prst="rect">
            <a:avLst/>
          </a:prstGeom>
        </p:spPr>
        <p:txBody>
          <a:bodyPr wrap="square" lIns="0" tIns="0" rIns="0" bIns="0" rtlCol="0" anchor="t">
            <a:spAutoFit/>
          </a:bodyPr>
          <a:lstStyle/>
          <a:p>
            <a:pPr algn="ctr">
              <a:lnSpc>
                <a:spcPts val="6580"/>
              </a:lnSpc>
            </a:pPr>
            <a:r>
              <a:rPr lang="vi-VN" sz="4700" dirty="0">
                <a:solidFill>
                  <a:schemeClr val="bg1"/>
                </a:solidFill>
                <a:latin typeface="Times New Roman Bold"/>
              </a:rPr>
              <a:t>III : </a:t>
            </a:r>
            <a:r>
              <a:rPr lang="en-US" sz="4700" dirty="0" err="1">
                <a:solidFill>
                  <a:schemeClr val="bg1"/>
                </a:solidFill>
                <a:latin typeface="Times New Roman Bold"/>
              </a:rPr>
              <a:t>Kiểm</a:t>
            </a:r>
            <a:r>
              <a:rPr lang="en-US" sz="4700" dirty="0">
                <a:solidFill>
                  <a:schemeClr val="bg1"/>
                </a:solidFill>
                <a:latin typeface="Times New Roman Bold"/>
              </a:rPr>
              <a:t> </a:t>
            </a:r>
            <a:r>
              <a:rPr lang="en-US" sz="4700" dirty="0" err="1">
                <a:solidFill>
                  <a:schemeClr val="bg1"/>
                </a:solidFill>
                <a:latin typeface="Times New Roman Bold"/>
              </a:rPr>
              <a:t>thử</a:t>
            </a:r>
            <a:r>
              <a:rPr lang="en-US" sz="4700" dirty="0">
                <a:solidFill>
                  <a:schemeClr val="bg1"/>
                </a:solidFill>
                <a:latin typeface="Times New Roman Bold"/>
              </a:rPr>
              <a:t> </a:t>
            </a:r>
            <a:r>
              <a:rPr lang="en-US" sz="4700" dirty="0" err="1">
                <a:solidFill>
                  <a:schemeClr val="bg1"/>
                </a:solidFill>
                <a:latin typeface="Times New Roman Bold"/>
              </a:rPr>
              <a:t>phần</a:t>
            </a:r>
            <a:r>
              <a:rPr lang="en-US" sz="4700" dirty="0">
                <a:solidFill>
                  <a:schemeClr val="bg1"/>
                </a:solidFill>
                <a:latin typeface="Times New Roman Bold"/>
              </a:rPr>
              <a:t> </a:t>
            </a:r>
            <a:r>
              <a:rPr lang="en-US" sz="4700" dirty="0" err="1">
                <a:solidFill>
                  <a:schemeClr val="bg1"/>
                </a:solidFill>
                <a:latin typeface="Times New Roman Bold"/>
              </a:rPr>
              <a:t>mềm</a:t>
            </a:r>
            <a:r>
              <a:rPr lang="en-US" sz="4700" dirty="0">
                <a:solidFill>
                  <a:schemeClr val="bg1"/>
                </a:solidFill>
                <a:latin typeface="Times New Roman Bold"/>
              </a:rPr>
              <a:t> – </a:t>
            </a:r>
            <a:r>
              <a:rPr lang="vi-VN" sz="4700" dirty="0">
                <a:solidFill>
                  <a:schemeClr val="bg1"/>
                </a:solidFill>
                <a:latin typeface="Times New Roman Bold"/>
              </a:rPr>
              <a:t>Quy Trình</a:t>
            </a:r>
            <a:r>
              <a:rPr lang="en-US" sz="4700" dirty="0">
                <a:solidFill>
                  <a:schemeClr val="bg1"/>
                </a:solidFill>
                <a:latin typeface="Times New Roman Bold"/>
              </a:rPr>
              <a:t> </a:t>
            </a:r>
          </a:p>
        </p:txBody>
      </p:sp>
      <p:pic>
        <p:nvPicPr>
          <p:cNvPr id="12" name="Picture 11">
            <a:extLst>
              <a:ext uri="{FF2B5EF4-FFF2-40B4-BE49-F238E27FC236}">
                <a16:creationId xmlns:a16="http://schemas.microsoft.com/office/drawing/2014/main" id="{986D6728-2C39-4A9E-984B-19E0AA460413}"/>
              </a:ext>
            </a:extLst>
          </p:cNvPr>
          <p:cNvPicPr>
            <a:picLocks noChangeAspect="1"/>
          </p:cNvPicPr>
          <p:nvPr/>
        </p:nvPicPr>
        <p:blipFill>
          <a:blip r:embed="rId4"/>
          <a:stretch>
            <a:fillRect/>
          </a:stretch>
        </p:blipFill>
        <p:spPr>
          <a:xfrm>
            <a:off x="11405632" y="2861816"/>
            <a:ext cx="6517158" cy="5558284"/>
          </a:xfrm>
          <a:prstGeom prst="rect">
            <a:avLst/>
          </a:prstGeom>
        </p:spPr>
      </p:pic>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0"/>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3"/>
            <a:stretch>
              <a:fillRect t="-10078" b="-10078"/>
            </a:stretch>
          </a:blipFill>
        </p:spPr>
      </p:sp>
      <p:sp>
        <p:nvSpPr>
          <p:cNvPr id="6" name="TextBox 6"/>
          <p:cNvSpPr txBox="1"/>
          <p:nvPr/>
        </p:nvSpPr>
        <p:spPr>
          <a:xfrm>
            <a:off x="514350" y="3267880"/>
            <a:ext cx="13303091" cy="1179810"/>
          </a:xfrm>
          <a:prstGeom prst="rect">
            <a:avLst/>
          </a:prstGeom>
        </p:spPr>
        <p:txBody>
          <a:bodyPr lIns="0" tIns="0" rIns="0" bIns="0" rtlCol="0" anchor="t">
            <a:spAutoFit/>
          </a:bodyPr>
          <a:lstStyle/>
          <a:p>
            <a:pPr algn="l">
              <a:lnSpc>
                <a:spcPts val="4643"/>
              </a:lnSpc>
              <a:spcBef>
                <a:spcPct val="0"/>
              </a:spcBef>
            </a:pPr>
            <a:r>
              <a:rPr lang="vi-VN" sz="4299" spc="38" dirty="0">
                <a:solidFill>
                  <a:srgbClr val="000000"/>
                </a:solidFill>
                <a:latin typeface="Times New Roman Bold"/>
              </a:rPr>
              <a:t>	</a:t>
            </a:r>
            <a:r>
              <a:rPr lang="en-US" sz="4299" spc="38" dirty="0">
                <a:solidFill>
                  <a:srgbClr val="000000"/>
                </a:solidFill>
                <a:latin typeface="Times New Roman Bold"/>
              </a:rPr>
              <a:t>Stub (</a:t>
            </a:r>
            <a:r>
              <a:rPr lang="en-US" sz="4299" spc="38" dirty="0" err="1">
                <a:solidFill>
                  <a:srgbClr val="000000"/>
                </a:solidFill>
                <a:latin typeface="Times New Roman Bold"/>
              </a:rPr>
              <a:t>được</a:t>
            </a:r>
            <a:r>
              <a:rPr lang="en-US" sz="4299" spc="38" dirty="0">
                <a:solidFill>
                  <a:srgbClr val="000000"/>
                </a:solidFill>
                <a:latin typeface="Times New Roman Bold"/>
              </a:rPr>
              <a:t> </a:t>
            </a:r>
            <a:r>
              <a:rPr lang="en-US" sz="4299" spc="38" dirty="0" err="1">
                <a:solidFill>
                  <a:srgbClr val="000000"/>
                </a:solidFill>
                <a:latin typeface="Times New Roman Bold"/>
              </a:rPr>
              <a:t>gọi</a:t>
            </a:r>
            <a:r>
              <a:rPr lang="en-US" sz="4299" spc="38" dirty="0">
                <a:solidFill>
                  <a:srgbClr val="000000"/>
                </a:solidFill>
                <a:latin typeface="Times New Roman Bold"/>
              </a:rPr>
              <a:t> </a:t>
            </a:r>
            <a:r>
              <a:rPr lang="en-US" sz="4299" spc="38" dirty="0" err="1">
                <a:solidFill>
                  <a:srgbClr val="000000"/>
                </a:solidFill>
                <a:latin typeface="Times New Roman Bold"/>
              </a:rPr>
              <a:t>bởi</a:t>
            </a:r>
            <a:r>
              <a:rPr lang="en-US" sz="4299" spc="38" dirty="0">
                <a:solidFill>
                  <a:srgbClr val="000000"/>
                </a:solidFill>
                <a:latin typeface="Times New Roman Bold"/>
              </a:rPr>
              <a:t> module </a:t>
            </a:r>
            <a:r>
              <a:rPr lang="en-US" sz="4299" spc="38" dirty="0" err="1">
                <a:solidFill>
                  <a:srgbClr val="000000"/>
                </a:solidFill>
                <a:latin typeface="Times New Roman Bold"/>
              </a:rPr>
              <a:t>đang</a:t>
            </a:r>
            <a:r>
              <a:rPr lang="en-US" sz="4299" spc="38" dirty="0">
                <a:solidFill>
                  <a:srgbClr val="000000"/>
                </a:solidFill>
                <a:latin typeface="Times New Roman Bold"/>
              </a:rPr>
              <a:t> </a:t>
            </a:r>
            <a:r>
              <a:rPr lang="en-US" sz="4299" spc="38" dirty="0" err="1">
                <a:solidFill>
                  <a:srgbClr val="000000"/>
                </a:solidFill>
                <a:latin typeface="Times New Roman Bold"/>
              </a:rPr>
              <a:t>kiểm</a:t>
            </a:r>
            <a:r>
              <a:rPr lang="en-US" sz="4299" spc="38" dirty="0">
                <a:solidFill>
                  <a:srgbClr val="000000"/>
                </a:solidFill>
                <a:latin typeface="Times New Roman Bold"/>
              </a:rPr>
              <a:t> </a:t>
            </a:r>
            <a:r>
              <a:rPr lang="en-US" sz="4299" spc="38" dirty="0" err="1">
                <a:solidFill>
                  <a:srgbClr val="000000"/>
                </a:solidFill>
                <a:latin typeface="Times New Roman Bold"/>
              </a:rPr>
              <a:t>thử</a:t>
            </a:r>
            <a:r>
              <a:rPr lang="en-US" sz="4299" spc="38" dirty="0">
                <a:solidFill>
                  <a:srgbClr val="000000"/>
                </a:solidFill>
                <a:latin typeface="Times New Roman Bold"/>
              </a:rPr>
              <a:t>): </a:t>
            </a:r>
          </a:p>
          <a:p>
            <a:pPr algn="l">
              <a:lnSpc>
                <a:spcPts val="4643"/>
              </a:lnSpc>
              <a:spcBef>
                <a:spcPct val="0"/>
              </a:spcBef>
            </a:pPr>
            <a:r>
              <a:rPr lang="en-US" sz="4299" spc="40" dirty="0" err="1">
                <a:solidFill>
                  <a:srgbClr val="000000"/>
                </a:solidFill>
                <a:latin typeface="Times New Roman"/>
              </a:rPr>
              <a:t>mô</a:t>
            </a:r>
            <a:r>
              <a:rPr lang="en-US" sz="4299" spc="40" dirty="0">
                <a:solidFill>
                  <a:srgbClr val="000000"/>
                </a:solidFill>
                <a:latin typeface="Times New Roman"/>
              </a:rPr>
              <a:t> </a:t>
            </a:r>
            <a:r>
              <a:rPr lang="en-US" sz="4299" spc="40" dirty="0" err="1">
                <a:solidFill>
                  <a:srgbClr val="000000"/>
                </a:solidFill>
                <a:latin typeface="Times New Roman"/>
              </a:rPr>
              <a:t>phỏng</a:t>
            </a:r>
            <a:r>
              <a:rPr lang="en-US" sz="4299" spc="40" dirty="0">
                <a:solidFill>
                  <a:srgbClr val="000000"/>
                </a:solidFill>
                <a:latin typeface="Times New Roman"/>
              </a:rPr>
              <a:t> module </a:t>
            </a:r>
            <a:r>
              <a:rPr lang="en-US" sz="4299" spc="40" dirty="0" err="1">
                <a:solidFill>
                  <a:srgbClr val="000000"/>
                </a:solidFill>
                <a:latin typeface="Times New Roman"/>
              </a:rPr>
              <a:t>và</a:t>
            </a:r>
            <a:r>
              <a:rPr lang="en-US" sz="4299" spc="40" dirty="0">
                <a:solidFill>
                  <a:srgbClr val="000000"/>
                </a:solidFill>
                <a:latin typeface="Times New Roman"/>
              </a:rPr>
              <a:t> </a:t>
            </a:r>
            <a:r>
              <a:rPr lang="en-US" sz="4299" spc="40" dirty="0" err="1">
                <a:solidFill>
                  <a:srgbClr val="000000"/>
                </a:solidFill>
                <a:latin typeface="Times New Roman"/>
              </a:rPr>
              <a:t>các</a:t>
            </a:r>
            <a:r>
              <a:rPr lang="en-US" sz="4299" spc="40" dirty="0">
                <a:solidFill>
                  <a:srgbClr val="000000"/>
                </a:solidFill>
                <a:latin typeface="Times New Roman"/>
              </a:rPr>
              <a:t> </a:t>
            </a:r>
            <a:r>
              <a:rPr lang="en-US" sz="4299" spc="40" dirty="0" err="1">
                <a:solidFill>
                  <a:srgbClr val="000000"/>
                </a:solidFill>
                <a:latin typeface="Times New Roman"/>
              </a:rPr>
              <a:t>kết</a:t>
            </a:r>
            <a:r>
              <a:rPr lang="en-US" sz="4299" spc="40" dirty="0">
                <a:solidFill>
                  <a:srgbClr val="000000"/>
                </a:solidFill>
                <a:latin typeface="Times New Roman"/>
              </a:rPr>
              <a:t> </a:t>
            </a:r>
            <a:r>
              <a:rPr lang="en-US" sz="4299" spc="40" dirty="0" err="1">
                <a:solidFill>
                  <a:srgbClr val="000000"/>
                </a:solidFill>
                <a:latin typeface="Times New Roman"/>
              </a:rPr>
              <a:t>quả</a:t>
            </a:r>
            <a:r>
              <a:rPr lang="en-US" sz="4299" spc="40" dirty="0">
                <a:solidFill>
                  <a:srgbClr val="000000"/>
                </a:solidFill>
                <a:latin typeface="Times New Roman"/>
              </a:rPr>
              <a:t> </a:t>
            </a:r>
            <a:r>
              <a:rPr lang="en-US" sz="4299" spc="40" dirty="0" err="1">
                <a:solidFill>
                  <a:srgbClr val="000000"/>
                </a:solidFill>
                <a:latin typeface="Times New Roman"/>
              </a:rPr>
              <a:t>dự</a:t>
            </a:r>
            <a:r>
              <a:rPr lang="en-US" sz="4299" spc="40" dirty="0">
                <a:solidFill>
                  <a:srgbClr val="000000"/>
                </a:solidFill>
                <a:latin typeface="Times New Roman"/>
              </a:rPr>
              <a:t> </a:t>
            </a:r>
            <a:r>
              <a:rPr lang="en-US" sz="4299" spc="40" dirty="0" err="1">
                <a:solidFill>
                  <a:srgbClr val="000000"/>
                </a:solidFill>
                <a:latin typeface="Times New Roman"/>
              </a:rPr>
              <a:t>kiến</a:t>
            </a:r>
            <a:r>
              <a:rPr lang="en-US" sz="4299" spc="40" dirty="0">
                <a:solidFill>
                  <a:srgbClr val="000000"/>
                </a:solidFill>
                <a:latin typeface="Times New Roman"/>
              </a:rPr>
              <a:t> </a:t>
            </a:r>
            <a:r>
              <a:rPr lang="en-US" sz="4299" spc="40" dirty="0" err="1">
                <a:solidFill>
                  <a:srgbClr val="000000"/>
                </a:solidFill>
                <a:latin typeface="Times New Roman"/>
              </a:rPr>
              <a:t>để</a:t>
            </a:r>
            <a:r>
              <a:rPr lang="en-US" sz="4299" spc="40" dirty="0">
                <a:solidFill>
                  <a:srgbClr val="000000"/>
                </a:solidFill>
                <a:latin typeface="Times New Roman"/>
              </a:rPr>
              <a:t> </a:t>
            </a:r>
            <a:r>
              <a:rPr lang="en-US" sz="4299" spc="40" dirty="0" err="1">
                <a:solidFill>
                  <a:srgbClr val="000000"/>
                </a:solidFill>
                <a:latin typeface="Times New Roman"/>
              </a:rPr>
              <a:t>kiểm</a:t>
            </a:r>
            <a:r>
              <a:rPr lang="en-US" sz="4299" spc="40" dirty="0">
                <a:solidFill>
                  <a:srgbClr val="000000"/>
                </a:solidFill>
                <a:latin typeface="Times New Roman"/>
              </a:rPr>
              <a:t> </a:t>
            </a:r>
            <a:r>
              <a:rPr lang="en-US" sz="4299" spc="40" dirty="0" err="1">
                <a:solidFill>
                  <a:srgbClr val="000000"/>
                </a:solidFill>
                <a:latin typeface="Times New Roman"/>
              </a:rPr>
              <a:t>thử</a:t>
            </a:r>
            <a:r>
              <a:rPr lang="en-US" sz="4299" spc="40" dirty="0">
                <a:solidFill>
                  <a:srgbClr val="000000"/>
                </a:solidFill>
                <a:latin typeface="Times New Roman"/>
              </a:rPr>
              <a:t>;</a:t>
            </a:r>
          </a:p>
        </p:txBody>
      </p:sp>
      <p:sp>
        <p:nvSpPr>
          <p:cNvPr id="7" name="TextBox 7"/>
          <p:cNvSpPr txBox="1"/>
          <p:nvPr/>
        </p:nvSpPr>
        <p:spPr>
          <a:xfrm>
            <a:off x="514350" y="4857412"/>
            <a:ext cx="17773650" cy="1769715"/>
          </a:xfrm>
          <a:prstGeom prst="rect">
            <a:avLst/>
          </a:prstGeom>
        </p:spPr>
        <p:txBody>
          <a:bodyPr lIns="0" tIns="0" rIns="0" bIns="0" rtlCol="0" anchor="t">
            <a:spAutoFit/>
          </a:bodyPr>
          <a:lstStyle/>
          <a:p>
            <a:pPr algn="just">
              <a:lnSpc>
                <a:spcPts val="4643"/>
              </a:lnSpc>
              <a:spcBef>
                <a:spcPct val="0"/>
              </a:spcBef>
            </a:pPr>
            <a:r>
              <a:rPr lang="vi-VN" sz="4299" spc="38" dirty="0">
                <a:solidFill>
                  <a:srgbClr val="000000"/>
                </a:solidFill>
                <a:latin typeface="Times New Roman Bold"/>
              </a:rPr>
              <a:t>	</a:t>
            </a:r>
            <a:r>
              <a:rPr lang="en-US" sz="4299" spc="38" dirty="0">
                <a:solidFill>
                  <a:srgbClr val="000000"/>
                </a:solidFill>
                <a:latin typeface="Times New Roman Bold"/>
              </a:rPr>
              <a:t>Driver (</a:t>
            </a:r>
            <a:r>
              <a:rPr lang="en-US" sz="4299" spc="38" dirty="0" err="1">
                <a:solidFill>
                  <a:srgbClr val="000000"/>
                </a:solidFill>
                <a:latin typeface="Times New Roman Bold"/>
              </a:rPr>
              <a:t>gọi</a:t>
            </a:r>
            <a:r>
              <a:rPr lang="en-US" sz="4299" spc="38" dirty="0">
                <a:solidFill>
                  <a:srgbClr val="000000"/>
                </a:solidFill>
                <a:latin typeface="Times New Roman Bold"/>
              </a:rPr>
              <a:t> module </a:t>
            </a:r>
            <a:r>
              <a:rPr lang="en-US" sz="4299" spc="38" dirty="0" err="1">
                <a:solidFill>
                  <a:srgbClr val="000000"/>
                </a:solidFill>
                <a:latin typeface="Times New Roman Bold"/>
              </a:rPr>
              <a:t>để</a:t>
            </a:r>
            <a:r>
              <a:rPr lang="en-US" sz="4299" spc="38" dirty="0">
                <a:solidFill>
                  <a:srgbClr val="000000"/>
                </a:solidFill>
                <a:latin typeface="Times New Roman Bold"/>
              </a:rPr>
              <a:t> </a:t>
            </a:r>
            <a:r>
              <a:rPr lang="en-US" sz="4299" spc="38" dirty="0" err="1">
                <a:solidFill>
                  <a:srgbClr val="000000"/>
                </a:solidFill>
                <a:latin typeface="Times New Roman Bold"/>
              </a:rPr>
              <a:t>tiến</a:t>
            </a:r>
            <a:r>
              <a:rPr lang="en-US" sz="4299" spc="38" dirty="0">
                <a:solidFill>
                  <a:srgbClr val="000000"/>
                </a:solidFill>
                <a:latin typeface="Times New Roman Bold"/>
              </a:rPr>
              <a:t> </a:t>
            </a:r>
            <a:r>
              <a:rPr lang="en-US" sz="4299" spc="38" dirty="0" err="1">
                <a:solidFill>
                  <a:srgbClr val="000000"/>
                </a:solidFill>
                <a:latin typeface="Times New Roman Bold"/>
              </a:rPr>
              <a:t>hành</a:t>
            </a:r>
            <a:r>
              <a:rPr lang="en-US" sz="4299" spc="38" dirty="0">
                <a:solidFill>
                  <a:srgbClr val="000000"/>
                </a:solidFill>
                <a:latin typeface="Times New Roman Bold"/>
              </a:rPr>
              <a:t> </a:t>
            </a:r>
            <a:r>
              <a:rPr lang="en-US" sz="4299" spc="38" dirty="0" err="1">
                <a:solidFill>
                  <a:srgbClr val="000000"/>
                </a:solidFill>
                <a:latin typeface="Times New Roman Bold"/>
              </a:rPr>
              <a:t>kiểm</a:t>
            </a:r>
            <a:r>
              <a:rPr lang="en-US" sz="4299" spc="38" dirty="0">
                <a:solidFill>
                  <a:srgbClr val="000000"/>
                </a:solidFill>
                <a:latin typeface="Times New Roman Bold"/>
              </a:rPr>
              <a:t> </a:t>
            </a:r>
            <a:r>
              <a:rPr lang="en-US" sz="4299" spc="38" dirty="0" err="1">
                <a:solidFill>
                  <a:srgbClr val="000000"/>
                </a:solidFill>
                <a:latin typeface="Times New Roman Bold"/>
              </a:rPr>
              <a:t>thử</a:t>
            </a:r>
            <a:r>
              <a:rPr lang="en-US" sz="4299" spc="38" dirty="0">
                <a:solidFill>
                  <a:srgbClr val="000000"/>
                </a:solidFill>
                <a:latin typeface="Times New Roman Bold"/>
              </a:rPr>
              <a:t>): </a:t>
            </a:r>
          </a:p>
          <a:p>
            <a:pPr algn="just">
              <a:lnSpc>
                <a:spcPts val="4643"/>
              </a:lnSpc>
              <a:spcBef>
                <a:spcPct val="0"/>
              </a:spcBef>
            </a:pPr>
            <a:r>
              <a:rPr lang="en-US" sz="4299" spc="40" dirty="0" err="1">
                <a:solidFill>
                  <a:srgbClr val="000000"/>
                </a:solidFill>
                <a:latin typeface="Times New Roman"/>
              </a:rPr>
              <a:t>là</a:t>
            </a:r>
            <a:r>
              <a:rPr lang="en-US" sz="4299" spc="40" dirty="0">
                <a:solidFill>
                  <a:srgbClr val="000000"/>
                </a:solidFill>
                <a:latin typeface="Times New Roman"/>
              </a:rPr>
              <a:t> </a:t>
            </a:r>
            <a:r>
              <a:rPr lang="en-US" sz="4299" spc="40" dirty="0" err="1">
                <a:solidFill>
                  <a:srgbClr val="000000"/>
                </a:solidFill>
                <a:latin typeface="Times New Roman"/>
              </a:rPr>
              <a:t>một</a:t>
            </a:r>
            <a:r>
              <a:rPr lang="en-US" sz="4299" spc="40" dirty="0">
                <a:solidFill>
                  <a:srgbClr val="000000"/>
                </a:solidFill>
                <a:latin typeface="Times New Roman"/>
              </a:rPr>
              <a:t> </a:t>
            </a:r>
            <a:r>
              <a:rPr lang="en-US" sz="4299" spc="40" dirty="0" err="1">
                <a:solidFill>
                  <a:srgbClr val="000000"/>
                </a:solidFill>
                <a:latin typeface="Times New Roman"/>
              </a:rPr>
              <a:t>thành</a:t>
            </a:r>
            <a:r>
              <a:rPr lang="en-US" sz="4299" spc="40" dirty="0">
                <a:solidFill>
                  <a:srgbClr val="000000"/>
                </a:solidFill>
                <a:latin typeface="Times New Roman"/>
              </a:rPr>
              <a:t> </a:t>
            </a:r>
            <a:r>
              <a:rPr lang="en-US" sz="4299" spc="40" dirty="0" err="1">
                <a:solidFill>
                  <a:srgbClr val="000000"/>
                </a:solidFill>
                <a:latin typeface="Times New Roman"/>
              </a:rPr>
              <a:t>phần</a:t>
            </a:r>
            <a:r>
              <a:rPr lang="en-US" sz="4299" spc="40" dirty="0">
                <a:solidFill>
                  <a:srgbClr val="000000"/>
                </a:solidFill>
                <a:latin typeface="Times New Roman"/>
              </a:rPr>
              <a:t> </a:t>
            </a:r>
            <a:r>
              <a:rPr lang="en-US" sz="4299" spc="40" dirty="0" err="1">
                <a:solidFill>
                  <a:srgbClr val="000000"/>
                </a:solidFill>
                <a:latin typeface="Times New Roman"/>
              </a:rPr>
              <a:t>hoặc</a:t>
            </a:r>
            <a:r>
              <a:rPr lang="en-US" sz="4299" spc="40" dirty="0">
                <a:solidFill>
                  <a:srgbClr val="000000"/>
                </a:solidFill>
                <a:latin typeface="Times New Roman"/>
              </a:rPr>
              <a:t> </a:t>
            </a:r>
            <a:r>
              <a:rPr lang="en-US" sz="4299" spc="40" dirty="0" err="1">
                <a:solidFill>
                  <a:srgbClr val="000000"/>
                </a:solidFill>
                <a:latin typeface="Times New Roman"/>
              </a:rPr>
              <a:t>ứng</a:t>
            </a:r>
            <a:r>
              <a:rPr lang="en-US" sz="4299" spc="40" dirty="0">
                <a:solidFill>
                  <a:srgbClr val="000000"/>
                </a:solidFill>
                <a:latin typeface="Times New Roman"/>
              </a:rPr>
              <a:t> </a:t>
            </a:r>
            <a:r>
              <a:rPr lang="en-US" sz="4299" spc="40" dirty="0" err="1">
                <a:solidFill>
                  <a:srgbClr val="000000"/>
                </a:solidFill>
                <a:latin typeface="Times New Roman"/>
              </a:rPr>
              <a:t>dụng</a:t>
            </a:r>
            <a:r>
              <a:rPr lang="en-US" sz="4299" spc="40" dirty="0">
                <a:solidFill>
                  <a:srgbClr val="000000"/>
                </a:solidFill>
                <a:latin typeface="Times New Roman"/>
              </a:rPr>
              <a:t> </a:t>
            </a:r>
            <a:r>
              <a:rPr lang="en-US" sz="4299" spc="40" dirty="0" err="1">
                <a:solidFill>
                  <a:srgbClr val="000000"/>
                </a:solidFill>
                <a:latin typeface="Times New Roman"/>
              </a:rPr>
              <a:t>kiểm</a:t>
            </a:r>
            <a:r>
              <a:rPr lang="en-US" sz="4299" spc="40" dirty="0">
                <a:solidFill>
                  <a:srgbClr val="000000"/>
                </a:solidFill>
                <a:latin typeface="Times New Roman"/>
              </a:rPr>
              <a:t> </a:t>
            </a:r>
            <a:r>
              <a:rPr lang="en-US" sz="4299" spc="40" dirty="0" err="1">
                <a:solidFill>
                  <a:srgbClr val="000000"/>
                </a:solidFill>
                <a:latin typeface="Times New Roman"/>
              </a:rPr>
              <a:t>soát</a:t>
            </a:r>
            <a:r>
              <a:rPr lang="en-US" sz="4299" spc="40" dirty="0">
                <a:solidFill>
                  <a:srgbClr val="000000"/>
                </a:solidFill>
                <a:latin typeface="Times New Roman"/>
              </a:rPr>
              <a:t> </a:t>
            </a:r>
            <a:r>
              <a:rPr lang="en-US" sz="4299" spc="40" dirty="0" err="1">
                <a:solidFill>
                  <a:srgbClr val="000000"/>
                </a:solidFill>
                <a:latin typeface="Times New Roman"/>
              </a:rPr>
              <a:t>việc</a:t>
            </a:r>
            <a:r>
              <a:rPr lang="en-US" sz="4299" spc="40" dirty="0">
                <a:solidFill>
                  <a:srgbClr val="000000"/>
                </a:solidFill>
                <a:latin typeface="Times New Roman"/>
              </a:rPr>
              <a:t> </a:t>
            </a:r>
            <a:r>
              <a:rPr lang="en-US" sz="4299" spc="40" dirty="0" err="1">
                <a:solidFill>
                  <a:srgbClr val="000000"/>
                </a:solidFill>
                <a:latin typeface="Times New Roman"/>
              </a:rPr>
              <a:t>kiểm</a:t>
            </a:r>
            <a:r>
              <a:rPr lang="en-US" sz="4299" spc="40" dirty="0">
                <a:solidFill>
                  <a:srgbClr val="000000"/>
                </a:solidFill>
                <a:latin typeface="Times New Roman"/>
              </a:rPr>
              <a:t> </a:t>
            </a:r>
            <a:r>
              <a:rPr lang="en-US" sz="4299" spc="40" dirty="0" err="1">
                <a:solidFill>
                  <a:srgbClr val="000000"/>
                </a:solidFill>
                <a:latin typeface="Times New Roman"/>
              </a:rPr>
              <a:t>thử</a:t>
            </a:r>
            <a:r>
              <a:rPr lang="en-US" sz="4299" spc="40" dirty="0">
                <a:solidFill>
                  <a:srgbClr val="000000"/>
                </a:solidFill>
                <a:latin typeface="Times New Roman"/>
              </a:rPr>
              <a:t> </a:t>
            </a:r>
            <a:r>
              <a:rPr lang="en-US" sz="4299" spc="40" dirty="0" err="1">
                <a:solidFill>
                  <a:srgbClr val="000000"/>
                </a:solidFill>
                <a:latin typeface="Times New Roman"/>
              </a:rPr>
              <a:t>để</a:t>
            </a:r>
            <a:r>
              <a:rPr lang="en-US" sz="4299" spc="40" dirty="0">
                <a:solidFill>
                  <a:srgbClr val="000000"/>
                </a:solidFill>
                <a:latin typeface="Times New Roman"/>
              </a:rPr>
              <a:t> </a:t>
            </a:r>
            <a:r>
              <a:rPr lang="en-US" sz="4299" spc="40" dirty="0" err="1">
                <a:solidFill>
                  <a:srgbClr val="000000"/>
                </a:solidFill>
                <a:latin typeface="Times New Roman"/>
              </a:rPr>
              <a:t>đảm</a:t>
            </a:r>
            <a:r>
              <a:rPr lang="en-US" sz="4299" spc="40" dirty="0">
                <a:solidFill>
                  <a:srgbClr val="000000"/>
                </a:solidFill>
                <a:latin typeface="Times New Roman"/>
              </a:rPr>
              <a:t> </a:t>
            </a:r>
            <a:r>
              <a:rPr lang="en-US" sz="4299" spc="40" dirty="0" err="1">
                <a:solidFill>
                  <a:srgbClr val="000000"/>
                </a:solidFill>
                <a:latin typeface="Times New Roman"/>
              </a:rPr>
              <a:t>bảo</a:t>
            </a:r>
            <a:r>
              <a:rPr lang="en-US" sz="4299" spc="40" dirty="0">
                <a:solidFill>
                  <a:srgbClr val="000000"/>
                </a:solidFill>
                <a:latin typeface="Times New Roman"/>
              </a:rPr>
              <a:t> </a:t>
            </a:r>
            <a:r>
              <a:rPr lang="en-US" sz="4299" spc="40" dirty="0" err="1">
                <a:solidFill>
                  <a:srgbClr val="000000"/>
                </a:solidFill>
                <a:latin typeface="Times New Roman"/>
              </a:rPr>
              <a:t>hệ</a:t>
            </a:r>
            <a:r>
              <a:rPr lang="en-US" sz="4299" spc="40" dirty="0">
                <a:solidFill>
                  <a:srgbClr val="000000"/>
                </a:solidFill>
                <a:latin typeface="Times New Roman"/>
              </a:rPr>
              <a:t> </a:t>
            </a:r>
            <a:r>
              <a:rPr lang="en-US" sz="4299" spc="40" dirty="0" err="1">
                <a:solidFill>
                  <a:srgbClr val="000000"/>
                </a:solidFill>
                <a:latin typeface="Times New Roman"/>
              </a:rPr>
              <a:t>thống</a:t>
            </a:r>
            <a:r>
              <a:rPr lang="en-US" sz="4299" spc="40" dirty="0">
                <a:solidFill>
                  <a:srgbClr val="000000"/>
                </a:solidFill>
                <a:latin typeface="Times New Roman"/>
              </a:rPr>
              <a:t> </a:t>
            </a:r>
            <a:r>
              <a:rPr lang="en-US" sz="4299" spc="40" dirty="0" err="1">
                <a:solidFill>
                  <a:srgbClr val="000000"/>
                </a:solidFill>
                <a:latin typeface="Times New Roman"/>
              </a:rPr>
              <a:t>có</a:t>
            </a:r>
            <a:r>
              <a:rPr lang="en-US" sz="4299" spc="40" dirty="0">
                <a:solidFill>
                  <a:srgbClr val="000000"/>
                </a:solidFill>
                <a:latin typeface="Times New Roman"/>
              </a:rPr>
              <a:t> </a:t>
            </a:r>
            <a:r>
              <a:rPr lang="en-US" sz="4299" spc="40" dirty="0" err="1">
                <a:solidFill>
                  <a:srgbClr val="000000"/>
                </a:solidFill>
                <a:latin typeface="Times New Roman"/>
              </a:rPr>
              <a:t>hoạt</a:t>
            </a:r>
            <a:r>
              <a:rPr lang="en-US" sz="4299" spc="40" dirty="0">
                <a:solidFill>
                  <a:srgbClr val="000000"/>
                </a:solidFill>
                <a:latin typeface="Times New Roman"/>
              </a:rPr>
              <a:t> </a:t>
            </a:r>
            <a:r>
              <a:rPr lang="en-US" sz="4299" spc="40" dirty="0" err="1">
                <a:solidFill>
                  <a:srgbClr val="000000"/>
                </a:solidFill>
                <a:latin typeface="Times New Roman"/>
              </a:rPr>
              <a:t>động</a:t>
            </a:r>
            <a:r>
              <a:rPr lang="en-US" sz="4299" spc="40" dirty="0">
                <a:solidFill>
                  <a:srgbClr val="000000"/>
                </a:solidFill>
                <a:latin typeface="Times New Roman"/>
              </a:rPr>
              <a:t> </a:t>
            </a:r>
            <a:r>
              <a:rPr lang="en-US" sz="4299" spc="40" dirty="0" err="1">
                <a:solidFill>
                  <a:srgbClr val="000000"/>
                </a:solidFill>
                <a:latin typeface="Times New Roman"/>
              </a:rPr>
              <a:t>như</a:t>
            </a:r>
            <a:r>
              <a:rPr lang="en-US" sz="4299" spc="40" dirty="0">
                <a:solidFill>
                  <a:srgbClr val="000000"/>
                </a:solidFill>
                <a:latin typeface="Times New Roman"/>
              </a:rPr>
              <a:t> </a:t>
            </a:r>
            <a:r>
              <a:rPr lang="en-US" sz="4299" spc="40" dirty="0" err="1">
                <a:solidFill>
                  <a:srgbClr val="000000"/>
                </a:solidFill>
                <a:latin typeface="Times New Roman"/>
              </a:rPr>
              <a:t>mong</a:t>
            </a:r>
            <a:r>
              <a:rPr lang="en-US" sz="4299" spc="40" dirty="0">
                <a:solidFill>
                  <a:srgbClr val="000000"/>
                </a:solidFill>
                <a:latin typeface="Times New Roman"/>
              </a:rPr>
              <a:t> </a:t>
            </a:r>
            <a:r>
              <a:rPr lang="en-US" sz="4299" spc="40" dirty="0" err="1">
                <a:solidFill>
                  <a:srgbClr val="000000"/>
                </a:solidFill>
                <a:latin typeface="Times New Roman"/>
              </a:rPr>
              <a:t>đợi</a:t>
            </a:r>
            <a:r>
              <a:rPr lang="en-US" sz="4299" spc="40" dirty="0">
                <a:solidFill>
                  <a:srgbClr val="000000"/>
                </a:solidFill>
                <a:latin typeface="Times New Roman"/>
              </a:rPr>
              <a:t> </a:t>
            </a:r>
            <a:r>
              <a:rPr lang="en-US" sz="4299" spc="40" dirty="0" err="1">
                <a:solidFill>
                  <a:srgbClr val="000000"/>
                </a:solidFill>
                <a:latin typeface="Times New Roman"/>
              </a:rPr>
              <a:t>với</a:t>
            </a:r>
            <a:r>
              <a:rPr lang="en-US" sz="4299" spc="40" dirty="0">
                <a:solidFill>
                  <a:srgbClr val="000000"/>
                </a:solidFill>
                <a:latin typeface="Times New Roman"/>
              </a:rPr>
              <a:t> </a:t>
            </a:r>
            <a:r>
              <a:rPr lang="en-US" sz="4299" spc="40" dirty="0" err="1">
                <a:solidFill>
                  <a:srgbClr val="000000"/>
                </a:solidFill>
                <a:latin typeface="Times New Roman"/>
              </a:rPr>
              <a:t>các</a:t>
            </a:r>
            <a:r>
              <a:rPr lang="en-US" sz="4299" spc="40" dirty="0">
                <a:solidFill>
                  <a:srgbClr val="000000"/>
                </a:solidFill>
                <a:latin typeface="Times New Roman"/>
              </a:rPr>
              <a:t> </a:t>
            </a:r>
            <a:r>
              <a:rPr lang="en-US" sz="4299" spc="40" dirty="0" err="1">
                <a:solidFill>
                  <a:srgbClr val="000000"/>
                </a:solidFill>
                <a:latin typeface="Times New Roman"/>
              </a:rPr>
              <a:t>dữ</a:t>
            </a:r>
            <a:r>
              <a:rPr lang="en-US" sz="4299" spc="40" dirty="0">
                <a:solidFill>
                  <a:srgbClr val="000000"/>
                </a:solidFill>
                <a:latin typeface="Times New Roman"/>
              </a:rPr>
              <a:t> </a:t>
            </a:r>
            <a:r>
              <a:rPr lang="en-US" sz="4299" spc="40" dirty="0" err="1">
                <a:solidFill>
                  <a:srgbClr val="000000"/>
                </a:solidFill>
                <a:latin typeface="Times New Roman"/>
              </a:rPr>
              <a:t>liệu</a:t>
            </a:r>
            <a:r>
              <a:rPr lang="en-US" sz="4299" spc="40" dirty="0">
                <a:solidFill>
                  <a:srgbClr val="000000"/>
                </a:solidFill>
                <a:latin typeface="Times New Roman"/>
              </a:rPr>
              <a:t> </a:t>
            </a:r>
            <a:r>
              <a:rPr lang="en-US" sz="4299" spc="40" dirty="0" err="1">
                <a:solidFill>
                  <a:srgbClr val="000000"/>
                </a:solidFill>
                <a:latin typeface="Times New Roman"/>
              </a:rPr>
              <a:t>và</a:t>
            </a:r>
            <a:r>
              <a:rPr lang="en-US" sz="4299" spc="40" dirty="0">
                <a:solidFill>
                  <a:srgbClr val="000000"/>
                </a:solidFill>
                <a:latin typeface="Times New Roman"/>
              </a:rPr>
              <a:t> </a:t>
            </a:r>
            <a:r>
              <a:rPr lang="en-US" sz="4299" spc="40" dirty="0" err="1">
                <a:solidFill>
                  <a:srgbClr val="000000"/>
                </a:solidFill>
                <a:latin typeface="Times New Roman"/>
              </a:rPr>
              <a:t>yêu</a:t>
            </a:r>
            <a:r>
              <a:rPr lang="en-US" sz="4299" spc="40" dirty="0">
                <a:solidFill>
                  <a:srgbClr val="000000"/>
                </a:solidFill>
                <a:latin typeface="Times New Roman"/>
              </a:rPr>
              <a:t> </a:t>
            </a:r>
            <a:r>
              <a:rPr lang="en-US" sz="4299" spc="40" dirty="0" err="1">
                <a:solidFill>
                  <a:srgbClr val="000000"/>
                </a:solidFill>
                <a:latin typeface="Times New Roman"/>
              </a:rPr>
              <a:t>cầu</a:t>
            </a:r>
            <a:r>
              <a:rPr lang="en-US" sz="4299" spc="40" dirty="0">
                <a:solidFill>
                  <a:srgbClr val="000000"/>
                </a:solidFill>
                <a:latin typeface="Times New Roman"/>
              </a:rPr>
              <a:t> </a:t>
            </a:r>
            <a:r>
              <a:rPr lang="en-US" sz="4299" spc="40" dirty="0" err="1">
                <a:solidFill>
                  <a:srgbClr val="000000"/>
                </a:solidFill>
                <a:latin typeface="Times New Roman"/>
              </a:rPr>
              <a:t>có</a:t>
            </a:r>
            <a:r>
              <a:rPr lang="en-US" sz="4299" spc="40" dirty="0">
                <a:solidFill>
                  <a:srgbClr val="000000"/>
                </a:solidFill>
                <a:latin typeface="Times New Roman"/>
              </a:rPr>
              <a:t> </a:t>
            </a:r>
            <a:r>
              <a:rPr lang="en-US" sz="4299" spc="40" dirty="0" err="1">
                <a:solidFill>
                  <a:srgbClr val="000000"/>
                </a:solidFill>
                <a:latin typeface="Times New Roman"/>
              </a:rPr>
              <a:t>sẵn</a:t>
            </a:r>
            <a:r>
              <a:rPr lang="en-US" sz="4299" spc="40" dirty="0">
                <a:solidFill>
                  <a:srgbClr val="000000"/>
                </a:solidFill>
                <a:latin typeface="Times New Roman"/>
              </a:rPr>
              <a:t> hay </a:t>
            </a:r>
            <a:r>
              <a:rPr lang="en-US" sz="4299" spc="40" dirty="0" err="1">
                <a:solidFill>
                  <a:srgbClr val="000000"/>
                </a:solidFill>
                <a:latin typeface="Times New Roman"/>
              </a:rPr>
              <a:t>không</a:t>
            </a:r>
            <a:r>
              <a:rPr lang="en-US" sz="4299" spc="40" dirty="0">
                <a:solidFill>
                  <a:srgbClr val="000000"/>
                </a:solidFill>
                <a:latin typeface="Times New Roman"/>
              </a:rPr>
              <a:t>.</a:t>
            </a:r>
          </a:p>
        </p:txBody>
      </p:sp>
      <p:sp>
        <p:nvSpPr>
          <p:cNvPr id="8" name="TextBox 5">
            <a:extLst>
              <a:ext uri="{FF2B5EF4-FFF2-40B4-BE49-F238E27FC236}">
                <a16:creationId xmlns:a16="http://schemas.microsoft.com/office/drawing/2014/main" id="{37C8DC2F-4519-41B3-A0DF-D7C3DB33F611}"/>
              </a:ext>
            </a:extLst>
          </p:cNvPr>
          <p:cNvSpPr txBox="1"/>
          <p:nvPr/>
        </p:nvSpPr>
        <p:spPr>
          <a:xfrm>
            <a:off x="588288" y="1565922"/>
            <a:ext cx="9851112" cy="589905"/>
          </a:xfrm>
          <a:prstGeom prst="rect">
            <a:avLst/>
          </a:prstGeom>
        </p:spPr>
        <p:txBody>
          <a:bodyPr wrap="square" lIns="0" tIns="0" rIns="0" bIns="0" rtlCol="0" anchor="t">
            <a:spAutoFit/>
          </a:bodyPr>
          <a:lstStyle/>
          <a:p>
            <a:pPr algn="ctr">
              <a:lnSpc>
                <a:spcPts val="4643"/>
              </a:lnSpc>
              <a:spcBef>
                <a:spcPct val="0"/>
              </a:spcBef>
            </a:pPr>
            <a:r>
              <a:rPr lang="vi-VN" sz="4299" spc="40" dirty="0">
                <a:solidFill>
                  <a:srgbClr val="000000"/>
                </a:solidFill>
                <a:latin typeface="Times New Roman Bold"/>
              </a:rPr>
              <a:t>3. </a:t>
            </a:r>
            <a:r>
              <a:rPr lang="en-US" sz="4299" spc="40" dirty="0" err="1">
                <a:solidFill>
                  <a:srgbClr val="000000"/>
                </a:solidFill>
                <a:latin typeface="Times New Roman Bold"/>
              </a:rPr>
              <a:t>Kiểm</a:t>
            </a:r>
            <a:r>
              <a:rPr lang="en-US" sz="4299" spc="40" dirty="0">
                <a:solidFill>
                  <a:srgbClr val="000000"/>
                </a:solidFill>
                <a:latin typeface="Times New Roman Bold"/>
              </a:rPr>
              <a:t> </a:t>
            </a:r>
            <a:r>
              <a:rPr lang="en-US" sz="4299" spc="40" dirty="0" err="1">
                <a:solidFill>
                  <a:srgbClr val="000000"/>
                </a:solidFill>
                <a:latin typeface="Times New Roman Bold"/>
              </a:rPr>
              <a:t>thử</a:t>
            </a:r>
            <a:r>
              <a:rPr lang="en-US" sz="4299" spc="40" dirty="0">
                <a:solidFill>
                  <a:srgbClr val="000000"/>
                </a:solidFill>
                <a:latin typeface="Times New Roman Bold"/>
              </a:rPr>
              <a:t> </a:t>
            </a:r>
            <a:r>
              <a:rPr lang="en-US" sz="4299" spc="40" dirty="0" err="1">
                <a:solidFill>
                  <a:srgbClr val="000000"/>
                </a:solidFill>
                <a:latin typeface="Times New Roman Bold"/>
              </a:rPr>
              <a:t>tích</a:t>
            </a:r>
            <a:r>
              <a:rPr lang="en-US" sz="4299" spc="40" dirty="0">
                <a:solidFill>
                  <a:srgbClr val="000000"/>
                </a:solidFill>
                <a:latin typeface="Times New Roman Bold"/>
              </a:rPr>
              <a:t> </a:t>
            </a:r>
            <a:r>
              <a:rPr lang="en-US" sz="4299" spc="40" dirty="0" err="1">
                <a:solidFill>
                  <a:srgbClr val="000000"/>
                </a:solidFill>
                <a:latin typeface="Times New Roman Bold"/>
              </a:rPr>
              <a:t>hợp</a:t>
            </a:r>
            <a:r>
              <a:rPr lang="en-US" sz="4299" spc="40" dirty="0">
                <a:solidFill>
                  <a:srgbClr val="000000"/>
                </a:solidFill>
                <a:latin typeface="Times New Roman Bold"/>
              </a:rPr>
              <a:t> (Integration test)</a:t>
            </a:r>
          </a:p>
        </p:txBody>
      </p:sp>
      <p:sp>
        <p:nvSpPr>
          <p:cNvPr id="9" name="TextBox 8">
            <a:extLst>
              <a:ext uri="{FF2B5EF4-FFF2-40B4-BE49-F238E27FC236}">
                <a16:creationId xmlns:a16="http://schemas.microsoft.com/office/drawing/2014/main" id="{96A54218-DB71-47DB-9B5F-A81142ACA188}"/>
              </a:ext>
            </a:extLst>
          </p:cNvPr>
          <p:cNvSpPr txBox="1"/>
          <p:nvPr/>
        </p:nvSpPr>
        <p:spPr>
          <a:xfrm>
            <a:off x="1300294" y="2282319"/>
            <a:ext cx="7062656" cy="769441"/>
          </a:xfrm>
          <a:prstGeom prst="rect">
            <a:avLst/>
          </a:prstGeom>
          <a:noFill/>
        </p:spPr>
        <p:txBody>
          <a:bodyPr wrap="square" rtlCol="0">
            <a:spAutoFit/>
          </a:bodyPr>
          <a:lstStyle/>
          <a:p>
            <a:r>
              <a:rPr lang="vi-VN" sz="4400" i="1" u="sng" dirty="0">
                <a:latin typeface="Times New Roman" panose="02020603050405020304" pitchFamily="18" charset="0"/>
                <a:cs typeface="Times New Roman" panose="02020603050405020304" pitchFamily="18" charset="0"/>
              </a:rPr>
              <a:t>Stub và Driver</a:t>
            </a:r>
            <a:endParaRPr lang="LID4096" sz="4400" i="1" u="sng" dirty="0">
              <a:latin typeface="Times New Roman" panose="02020603050405020304" pitchFamily="18" charset="0"/>
              <a:cs typeface="Times New Roman" panose="02020603050405020304" pitchFamily="18" charset="0"/>
            </a:endParaRPr>
          </a:p>
        </p:txBody>
      </p:sp>
      <p:sp>
        <p:nvSpPr>
          <p:cNvPr id="11" name="TextBox 4">
            <a:extLst>
              <a:ext uri="{FF2B5EF4-FFF2-40B4-BE49-F238E27FC236}">
                <a16:creationId xmlns:a16="http://schemas.microsoft.com/office/drawing/2014/main" id="{2F9823C2-3A88-4264-92F6-0C9E05E55355}"/>
              </a:ext>
            </a:extLst>
          </p:cNvPr>
          <p:cNvSpPr txBox="1"/>
          <p:nvPr/>
        </p:nvSpPr>
        <p:spPr>
          <a:xfrm>
            <a:off x="914400" y="386419"/>
            <a:ext cx="10376931" cy="776046"/>
          </a:xfrm>
          <a:prstGeom prst="rect">
            <a:avLst/>
          </a:prstGeom>
        </p:spPr>
        <p:txBody>
          <a:bodyPr wrap="square" lIns="0" tIns="0" rIns="0" bIns="0" rtlCol="0" anchor="t">
            <a:spAutoFit/>
          </a:bodyPr>
          <a:lstStyle/>
          <a:p>
            <a:pPr algn="ctr">
              <a:lnSpc>
                <a:spcPts val="6580"/>
              </a:lnSpc>
            </a:pPr>
            <a:r>
              <a:rPr lang="vi-VN" sz="4700" dirty="0">
                <a:solidFill>
                  <a:schemeClr val="bg1"/>
                </a:solidFill>
                <a:latin typeface="Times New Roman Bold"/>
              </a:rPr>
              <a:t>III : </a:t>
            </a:r>
            <a:r>
              <a:rPr lang="en-US" sz="4700" dirty="0" err="1">
                <a:solidFill>
                  <a:schemeClr val="bg1"/>
                </a:solidFill>
                <a:latin typeface="Times New Roman Bold"/>
              </a:rPr>
              <a:t>Kiểm</a:t>
            </a:r>
            <a:r>
              <a:rPr lang="en-US" sz="4700" dirty="0">
                <a:solidFill>
                  <a:schemeClr val="bg1"/>
                </a:solidFill>
                <a:latin typeface="Times New Roman Bold"/>
              </a:rPr>
              <a:t> </a:t>
            </a:r>
            <a:r>
              <a:rPr lang="en-US" sz="4700" dirty="0" err="1">
                <a:solidFill>
                  <a:schemeClr val="bg1"/>
                </a:solidFill>
                <a:latin typeface="Times New Roman Bold"/>
              </a:rPr>
              <a:t>thử</a:t>
            </a:r>
            <a:r>
              <a:rPr lang="en-US" sz="4700" dirty="0">
                <a:solidFill>
                  <a:schemeClr val="bg1"/>
                </a:solidFill>
                <a:latin typeface="Times New Roman Bold"/>
              </a:rPr>
              <a:t> </a:t>
            </a:r>
            <a:r>
              <a:rPr lang="en-US" sz="4700" dirty="0" err="1">
                <a:solidFill>
                  <a:schemeClr val="bg1"/>
                </a:solidFill>
                <a:latin typeface="Times New Roman Bold"/>
              </a:rPr>
              <a:t>phần</a:t>
            </a:r>
            <a:r>
              <a:rPr lang="en-US" sz="4700" dirty="0">
                <a:solidFill>
                  <a:schemeClr val="bg1"/>
                </a:solidFill>
                <a:latin typeface="Times New Roman Bold"/>
              </a:rPr>
              <a:t> </a:t>
            </a:r>
            <a:r>
              <a:rPr lang="en-US" sz="4700" dirty="0" err="1">
                <a:solidFill>
                  <a:schemeClr val="bg1"/>
                </a:solidFill>
                <a:latin typeface="Times New Roman Bold"/>
              </a:rPr>
              <a:t>mềm</a:t>
            </a:r>
            <a:r>
              <a:rPr lang="en-US" sz="4700" dirty="0">
                <a:solidFill>
                  <a:schemeClr val="bg1"/>
                </a:solidFill>
                <a:latin typeface="Times New Roman Bold"/>
              </a:rPr>
              <a:t> – </a:t>
            </a:r>
            <a:r>
              <a:rPr lang="vi-VN" sz="4700" dirty="0">
                <a:solidFill>
                  <a:schemeClr val="bg1"/>
                </a:solidFill>
                <a:latin typeface="Times New Roman Bold"/>
              </a:rPr>
              <a:t>Quy Trình</a:t>
            </a:r>
            <a:r>
              <a:rPr lang="en-US" sz="4700" dirty="0">
                <a:solidFill>
                  <a:schemeClr val="bg1"/>
                </a:solidFill>
                <a:latin typeface="Times New Roman Bold"/>
              </a:rPr>
              <a:t> </a:t>
            </a: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0"/>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3"/>
            <a:stretch>
              <a:fillRect t="-10078" b="-10078"/>
            </a:stretch>
          </a:blipFill>
        </p:spPr>
      </p:sp>
      <p:sp>
        <p:nvSpPr>
          <p:cNvPr id="8" name="TextBox 5">
            <a:extLst>
              <a:ext uri="{FF2B5EF4-FFF2-40B4-BE49-F238E27FC236}">
                <a16:creationId xmlns:a16="http://schemas.microsoft.com/office/drawing/2014/main" id="{37C8DC2F-4519-41B3-A0DF-D7C3DB33F611}"/>
              </a:ext>
            </a:extLst>
          </p:cNvPr>
          <p:cNvSpPr txBox="1"/>
          <p:nvPr/>
        </p:nvSpPr>
        <p:spPr>
          <a:xfrm>
            <a:off x="588288" y="1565922"/>
            <a:ext cx="9851112" cy="589905"/>
          </a:xfrm>
          <a:prstGeom prst="rect">
            <a:avLst/>
          </a:prstGeom>
        </p:spPr>
        <p:txBody>
          <a:bodyPr wrap="square" lIns="0" tIns="0" rIns="0" bIns="0" rtlCol="0" anchor="t">
            <a:spAutoFit/>
          </a:bodyPr>
          <a:lstStyle/>
          <a:p>
            <a:pPr algn="ctr">
              <a:lnSpc>
                <a:spcPts val="4643"/>
              </a:lnSpc>
              <a:spcBef>
                <a:spcPct val="0"/>
              </a:spcBef>
            </a:pPr>
            <a:r>
              <a:rPr lang="vi-VN" sz="4299" spc="40" dirty="0">
                <a:solidFill>
                  <a:srgbClr val="000000"/>
                </a:solidFill>
                <a:latin typeface="Times New Roman Bold"/>
              </a:rPr>
              <a:t>3. </a:t>
            </a:r>
            <a:r>
              <a:rPr lang="en-US" sz="4299" spc="40" dirty="0" err="1">
                <a:solidFill>
                  <a:srgbClr val="000000"/>
                </a:solidFill>
                <a:latin typeface="Times New Roman Bold"/>
              </a:rPr>
              <a:t>Kiểm</a:t>
            </a:r>
            <a:r>
              <a:rPr lang="en-US" sz="4299" spc="40" dirty="0">
                <a:solidFill>
                  <a:srgbClr val="000000"/>
                </a:solidFill>
                <a:latin typeface="Times New Roman Bold"/>
              </a:rPr>
              <a:t> </a:t>
            </a:r>
            <a:r>
              <a:rPr lang="en-US" sz="4299" spc="40" dirty="0" err="1">
                <a:solidFill>
                  <a:srgbClr val="000000"/>
                </a:solidFill>
                <a:latin typeface="Times New Roman Bold"/>
              </a:rPr>
              <a:t>thử</a:t>
            </a:r>
            <a:r>
              <a:rPr lang="en-US" sz="4299" spc="40" dirty="0">
                <a:solidFill>
                  <a:srgbClr val="000000"/>
                </a:solidFill>
                <a:latin typeface="Times New Roman Bold"/>
              </a:rPr>
              <a:t> </a:t>
            </a:r>
            <a:r>
              <a:rPr lang="en-US" sz="4299" spc="40" dirty="0" err="1">
                <a:solidFill>
                  <a:srgbClr val="000000"/>
                </a:solidFill>
                <a:latin typeface="Times New Roman Bold"/>
              </a:rPr>
              <a:t>tích</a:t>
            </a:r>
            <a:r>
              <a:rPr lang="en-US" sz="4299" spc="40" dirty="0">
                <a:solidFill>
                  <a:srgbClr val="000000"/>
                </a:solidFill>
                <a:latin typeface="Times New Roman Bold"/>
              </a:rPr>
              <a:t> </a:t>
            </a:r>
            <a:r>
              <a:rPr lang="en-US" sz="4299" spc="40" dirty="0" err="1">
                <a:solidFill>
                  <a:srgbClr val="000000"/>
                </a:solidFill>
                <a:latin typeface="Times New Roman Bold"/>
              </a:rPr>
              <a:t>hợp</a:t>
            </a:r>
            <a:r>
              <a:rPr lang="en-US" sz="4299" spc="40" dirty="0">
                <a:solidFill>
                  <a:srgbClr val="000000"/>
                </a:solidFill>
                <a:latin typeface="Times New Roman Bold"/>
              </a:rPr>
              <a:t> (Integration test)</a:t>
            </a:r>
          </a:p>
        </p:txBody>
      </p:sp>
      <p:sp>
        <p:nvSpPr>
          <p:cNvPr id="9" name="TextBox 8">
            <a:extLst>
              <a:ext uri="{FF2B5EF4-FFF2-40B4-BE49-F238E27FC236}">
                <a16:creationId xmlns:a16="http://schemas.microsoft.com/office/drawing/2014/main" id="{96A54218-DB71-47DB-9B5F-A81142ACA188}"/>
              </a:ext>
            </a:extLst>
          </p:cNvPr>
          <p:cNvSpPr txBox="1"/>
          <p:nvPr/>
        </p:nvSpPr>
        <p:spPr>
          <a:xfrm>
            <a:off x="1300294" y="2282319"/>
            <a:ext cx="7062656" cy="769441"/>
          </a:xfrm>
          <a:prstGeom prst="rect">
            <a:avLst/>
          </a:prstGeom>
          <a:noFill/>
        </p:spPr>
        <p:txBody>
          <a:bodyPr wrap="square" rtlCol="0">
            <a:spAutoFit/>
          </a:bodyPr>
          <a:lstStyle/>
          <a:p>
            <a:r>
              <a:rPr lang="vi-VN" sz="4400" i="1" u="sng" dirty="0">
                <a:latin typeface="Times New Roman" panose="02020603050405020304" pitchFamily="18" charset="0"/>
                <a:cs typeface="Times New Roman" panose="02020603050405020304" pitchFamily="18" charset="0"/>
              </a:rPr>
              <a:t>Stub và Driver</a:t>
            </a:r>
            <a:endParaRPr lang="LID4096" sz="4400" i="1" u="sng" dirty="0">
              <a:latin typeface="Times New Roman" panose="02020603050405020304" pitchFamily="18" charset="0"/>
              <a:cs typeface="Times New Roman" panose="02020603050405020304" pitchFamily="18" charset="0"/>
            </a:endParaRPr>
          </a:p>
        </p:txBody>
      </p:sp>
      <p:sp>
        <p:nvSpPr>
          <p:cNvPr id="11" name="TextBox 4">
            <a:extLst>
              <a:ext uri="{FF2B5EF4-FFF2-40B4-BE49-F238E27FC236}">
                <a16:creationId xmlns:a16="http://schemas.microsoft.com/office/drawing/2014/main" id="{2F9823C2-3A88-4264-92F6-0C9E05E55355}"/>
              </a:ext>
            </a:extLst>
          </p:cNvPr>
          <p:cNvSpPr txBox="1"/>
          <p:nvPr/>
        </p:nvSpPr>
        <p:spPr>
          <a:xfrm>
            <a:off x="914400" y="386419"/>
            <a:ext cx="10376931" cy="776046"/>
          </a:xfrm>
          <a:prstGeom prst="rect">
            <a:avLst/>
          </a:prstGeom>
        </p:spPr>
        <p:txBody>
          <a:bodyPr wrap="square" lIns="0" tIns="0" rIns="0" bIns="0" rtlCol="0" anchor="t">
            <a:spAutoFit/>
          </a:bodyPr>
          <a:lstStyle/>
          <a:p>
            <a:pPr algn="ctr">
              <a:lnSpc>
                <a:spcPts val="6580"/>
              </a:lnSpc>
            </a:pPr>
            <a:r>
              <a:rPr lang="vi-VN" sz="4700" dirty="0">
                <a:solidFill>
                  <a:schemeClr val="bg1"/>
                </a:solidFill>
                <a:latin typeface="Times New Roman Bold"/>
              </a:rPr>
              <a:t>III : </a:t>
            </a:r>
            <a:r>
              <a:rPr lang="en-US" sz="4700" dirty="0" err="1">
                <a:solidFill>
                  <a:schemeClr val="bg1"/>
                </a:solidFill>
                <a:latin typeface="Times New Roman Bold"/>
              </a:rPr>
              <a:t>Kiểm</a:t>
            </a:r>
            <a:r>
              <a:rPr lang="en-US" sz="4700" dirty="0">
                <a:solidFill>
                  <a:schemeClr val="bg1"/>
                </a:solidFill>
                <a:latin typeface="Times New Roman Bold"/>
              </a:rPr>
              <a:t> </a:t>
            </a:r>
            <a:r>
              <a:rPr lang="en-US" sz="4700" dirty="0" err="1">
                <a:solidFill>
                  <a:schemeClr val="bg1"/>
                </a:solidFill>
                <a:latin typeface="Times New Roman Bold"/>
              </a:rPr>
              <a:t>thử</a:t>
            </a:r>
            <a:r>
              <a:rPr lang="en-US" sz="4700" dirty="0">
                <a:solidFill>
                  <a:schemeClr val="bg1"/>
                </a:solidFill>
                <a:latin typeface="Times New Roman Bold"/>
              </a:rPr>
              <a:t> </a:t>
            </a:r>
            <a:r>
              <a:rPr lang="en-US" sz="4700" dirty="0" err="1">
                <a:solidFill>
                  <a:schemeClr val="bg1"/>
                </a:solidFill>
                <a:latin typeface="Times New Roman Bold"/>
              </a:rPr>
              <a:t>phần</a:t>
            </a:r>
            <a:r>
              <a:rPr lang="en-US" sz="4700" dirty="0">
                <a:solidFill>
                  <a:schemeClr val="bg1"/>
                </a:solidFill>
                <a:latin typeface="Times New Roman Bold"/>
              </a:rPr>
              <a:t> </a:t>
            </a:r>
            <a:r>
              <a:rPr lang="en-US" sz="4700" dirty="0" err="1">
                <a:solidFill>
                  <a:schemeClr val="bg1"/>
                </a:solidFill>
                <a:latin typeface="Times New Roman Bold"/>
              </a:rPr>
              <a:t>mềm</a:t>
            </a:r>
            <a:r>
              <a:rPr lang="en-US" sz="4700" dirty="0">
                <a:solidFill>
                  <a:schemeClr val="bg1"/>
                </a:solidFill>
                <a:latin typeface="Times New Roman Bold"/>
              </a:rPr>
              <a:t> – </a:t>
            </a:r>
            <a:r>
              <a:rPr lang="vi-VN" sz="4700" dirty="0">
                <a:solidFill>
                  <a:schemeClr val="bg1"/>
                </a:solidFill>
                <a:latin typeface="Times New Roman Bold"/>
              </a:rPr>
              <a:t>Quy Trình</a:t>
            </a:r>
            <a:r>
              <a:rPr lang="en-US" sz="4700" dirty="0">
                <a:solidFill>
                  <a:schemeClr val="bg1"/>
                </a:solidFill>
                <a:latin typeface="Times New Roman Bold"/>
              </a:rPr>
              <a:t> </a:t>
            </a:r>
          </a:p>
        </p:txBody>
      </p:sp>
      <p:pic>
        <p:nvPicPr>
          <p:cNvPr id="5" name="Picture 4">
            <a:extLst>
              <a:ext uri="{FF2B5EF4-FFF2-40B4-BE49-F238E27FC236}">
                <a16:creationId xmlns:a16="http://schemas.microsoft.com/office/drawing/2014/main" id="{733A1EF2-0F06-4856-90EB-9B843BD95D8F}"/>
              </a:ext>
            </a:extLst>
          </p:cNvPr>
          <p:cNvPicPr>
            <a:picLocks noChangeAspect="1"/>
          </p:cNvPicPr>
          <p:nvPr/>
        </p:nvPicPr>
        <p:blipFill>
          <a:blip r:embed="rId4"/>
          <a:stretch>
            <a:fillRect/>
          </a:stretch>
        </p:blipFill>
        <p:spPr>
          <a:xfrm>
            <a:off x="588286" y="3178252"/>
            <a:ext cx="8174714" cy="6156248"/>
          </a:xfrm>
          <a:prstGeom prst="rect">
            <a:avLst/>
          </a:prstGeom>
        </p:spPr>
      </p:pic>
      <p:pic>
        <p:nvPicPr>
          <p:cNvPr id="12" name="Picture 11">
            <a:extLst>
              <a:ext uri="{FF2B5EF4-FFF2-40B4-BE49-F238E27FC236}">
                <a16:creationId xmlns:a16="http://schemas.microsoft.com/office/drawing/2014/main" id="{D6A09B37-E987-48F6-8CE9-081E0C1C0D21}"/>
              </a:ext>
            </a:extLst>
          </p:cNvPr>
          <p:cNvPicPr>
            <a:picLocks noChangeAspect="1"/>
          </p:cNvPicPr>
          <p:nvPr/>
        </p:nvPicPr>
        <p:blipFill>
          <a:blip r:embed="rId5"/>
          <a:stretch>
            <a:fillRect/>
          </a:stretch>
        </p:blipFill>
        <p:spPr>
          <a:xfrm>
            <a:off x="9753600" y="3108552"/>
            <a:ext cx="7946114" cy="6225948"/>
          </a:xfrm>
          <a:prstGeom prst="rect">
            <a:avLst/>
          </a:prstGeom>
        </p:spPr>
      </p:pic>
    </p:spTree>
    <p:extLst>
      <p:ext uri="{BB962C8B-B14F-4D97-AF65-F5344CB8AC3E}">
        <p14:creationId xmlns:p14="http://schemas.microsoft.com/office/powerpoint/2010/main" val="43122079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0"/>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3"/>
            <a:stretch>
              <a:fillRect t="-10078" b="-10078"/>
            </a:stretch>
          </a:blipFill>
        </p:spPr>
      </p:sp>
      <p:sp>
        <p:nvSpPr>
          <p:cNvPr id="5" name="TextBox 5"/>
          <p:cNvSpPr txBox="1"/>
          <p:nvPr/>
        </p:nvSpPr>
        <p:spPr>
          <a:xfrm>
            <a:off x="444247" y="2757411"/>
            <a:ext cx="14621113" cy="4129336"/>
          </a:xfrm>
          <a:prstGeom prst="rect">
            <a:avLst/>
          </a:prstGeom>
        </p:spPr>
        <p:txBody>
          <a:bodyPr lIns="0" tIns="0" rIns="0" bIns="0" rtlCol="0" anchor="t">
            <a:spAutoFit/>
          </a:bodyPr>
          <a:lstStyle/>
          <a:p>
            <a:pPr algn="l">
              <a:lnSpc>
                <a:spcPts val="4643"/>
              </a:lnSpc>
              <a:spcBef>
                <a:spcPct val="0"/>
              </a:spcBef>
            </a:pPr>
            <a:r>
              <a:rPr lang="en-US" sz="4299" spc="40" dirty="0">
                <a:solidFill>
                  <a:srgbClr val="000000"/>
                </a:solidFill>
                <a:latin typeface="Times New Roman Bold"/>
              </a:rPr>
              <a:t> </a:t>
            </a:r>
          </a:p>
          <a:p>
            <a:pPr algn="l">
              <a:lnSpc>
                <a:spcPts val="4643"/>
              </a:lnSpc>
              <a:spcBef>
                <a:spcPct val="0"/>
              </a:spcBef>
            </a:pPr>
            <a:r>
              <a:rPr lang="en-US" sz="4299" spc="38" dirty="0">
                <a:solidFill>
                  <a:srgbClr val="000000"/>
                </a:solidFill>
                <a:latin typeface="Times New Roman"/>
              </a:rPr>
              <a:t>-</a:t>
            </a:r>
            <a:r>
              <a:rPr lang="en-US" sz="4299" spc="38" dirty="0" err="1">
                <a:solidFill>
                  <a:srgbClr val="000000"/>
                </a:solidFill>
                <a:latin typeface="Times New Roman"/>
              </a:rPr>
              <a:t>Mô</a:t>
            </a:r>
            <a:r>
              <a:rPr lang="en-US" sz="4299" spc="38" dirty="0">
                <a:solidFill>
                  <a:srgbClr val="000000"/>
                </a:solidFill>
                <a:latin typeface="Times New Roman"/>
              </a:rPr>
              <a:t> </a:t>
            </a:r>
            <a:r>
              <a:rPr lang="en-US" sz="4299" spc="38" dirty="0" err="1">
                <a:solidFill>
                  <a:srgbClr val="000000"/>
                </a:solidFill>
                <a:latin typeface="Times New Roman"/>
              </a:rPr>
              <a:t>tả</a:t>
            </a:r>
            <a:r>
              <a:rPr lang="en-US" sz="4299" spc="38" dirty="0">
                <a:solidFill>
                  <a:srgbClr val="000000"/>
                </a:solidFill>
                <a:latin typeface="Times New Roman"/>
              </a:rPr>
              <a:t>: </a:t>
            </a:r>
            <a:r>
              <a:rPr lang="en-US" sz="4299" spc="38" dirty="0" err="1">
                <a:solidFill>
                  <a:srgbClr val="000000"/>
                </a:solidFill>
                <a:latin typeface="Times New Roman"/>
              </a:rPr>
              <a:t>Môđun</a:t>
            </a:r>
            <a:r>
              <a:rPr lang="en-US" sz="4299" spc="38" dirty="0">
                <a:solidFill>
                  <a:srgbClr val="000000"/>
                </a:solidFill>
                <a:latin typeface="Times New Roman"/>
              </a:rPr>
              <a:t> </a:t>
            </a:r>
            <a:r>
              <a:rPr lang="en-US" sz="4299" spc="38" dirty="0" err="1">
                <a:solidFill>
                  <a:srgbClr val="000000"/>
                </a:solidFill>
                <a:latin typeface="Times New Roman"/>
              </a:rPr>
              <a:t>đã</a:t>
            </a:r>
            <a:r>
              <a:rPr lang="en-US" sz="4299" spc="38" dirty="0">
                <a:solidFill>
                  <a:srgbClr val="000000"/>
                </a:solidFill>
                <a:latin typeface="Times New Roman"/>
              </a:rPr>
              <a:t> </a:t>
            </a:r>
            <a:r>
              <a:rPr lang="en-US" sz="4299" spc="38" dirty="0" err="1">
                <a:solidFill>
                  <a:srgbClr val="000000"/>
                </a:solidFill>
                <a:latin typeface="Times New Roman"/>
              </a:rPr>
              <a:t>kiểm</a:t>
            </a:r>
            <a:r>
              <a:rPr lang="en-US" sz="4299" spc="38" dirty="0">
                <a:solidFill>
                  <a:srgbClr val="000000"/>
                </a:solidFill>
                <a:latin typeface="Times New Roman"/>
              </a:rPr>
              <a:t> </a:t>
            </a:r>
            <a:r>
              <a:rPr lang="en-US" sz="4299" spc="38" dirty="0" err="1">
                <a:solidFill>
                  <a:srgbClr val="000000"/>
                </a:solidFill>
                <a:latin typeface="Times New Roman"/>
              </a:rPr>
              <a:t>thử</a:t>
            </a:r>
            <a:r>
              <a:rPr lang="en-US" sz="4299" spc="38" dirty="0">
                <a:solidFill>
                  <a:srgbClr val="000000"/>
                </a:solidFill>
                <a:latin typeface="Times New Roman"/>
              </a:rPr>
              <a:t> </a:t>
            </a:r>
            <a:r>
              <a:rPr lang="en-US" sz="4299" spc="38" dirty="0" err="1">
                <a:solidFill>
                  <a:srgbClr val="000000"/>
                </a:solidFill>
                <a:latin typeface="Times New Roman"/>
              </a:rPr>
              <a:t>sẽ</a:t>
            </a:r>
            <a:r>
              <a:rPr lang="en-US" sz="4299" spc="38" dirty="0">
                <a:solidFill>
                  <a:srgbClr val="000000"/>
                </a:solidFill>
                <a:latin typeface="Times New Roman"/>
              </a:rPr>
              <a:t> </a:t>
            </a:r>
            <a:r>
              <a:rPr lang="en-US" sz="4299" spc="38" dirty="0" err="1">
                <a:solidFill>
                  <a:srgbClr val="000000"/>
                </a:solidFill>
                <a:latin typeface="Times New Roman"/>
              </a:rPr>
              <a:t>nối</a:t>
            </a:r>
            <a:r>
              <a:rPr lang="en-US" sz="4299" spc="38" dirty="0">
                <a:solidFill>
                  <a:srgbClr val="000000"/>
                </a:solidFill>
                <a:latin typeface="Times New Roman"/>
              </a:rPr>
              <a:t> </a:t>
            </a:r>
            <a:r>
              <a:rPr lang="en-US" sz="4299" spc="38" dirty="0" err="1">
                <a:solidFill>
                  <a:srgbClr val="000000"/>
                </a:solidFill>
                <a:latin typeface="Times New Roman"/>
              </a:rPr>
              <a:t>tiếp</a:t>
            </a:r>
            <a:r>
              <a:rPr lang="en-US" sz="4299" spc="38" dirty="0">
                <a:solidFill>
                  <a:srgbClr val="000000"/>
                </a:solidFill>
                <a:latin typeface="Times New Roman"/>
              </a:rPr>
              <a:t> </a:t>
            </a:r>
            <a:r>
              <a:rPr lang="en-US" sz="4299" spc="38" dirty="0" err="1">
                <a:solidFill>
                  <a:srgbClr val="000000"/>
                </a:solidFill>
                <a:latin typeface="Times New Roman"/>
              </a:rPr>
              <a:t>với</a:t>
            </a:r>
            <a:r>
              <a:rPr lang="en-US" sz="4299" spc="38" dirty="0">
                <a:solidFill>
                  <a:srgbClr val="000000"/>
                </a:solidFill>
                <a:latin typeface="Times New Roman"/>
              </a:rPr>
              <a:t> </a:t>
            </a:r>
            <a:r>
              <a:rPr lang="en-US" sz="4299" spc="38" dirty="0" err="1">
                <a:solidFill>
                  <a:srgbClr val="000000"/>
                </a:solidFill>
                <a:latin typeface="Times New Roman"/>
              </a:rPr>
              <a:t>các</a:t>
            </a:r>
            <a:r>
              <a:rPr lang="en-US" sz="4299" spc="38" dirty="0">
                <a:solidFill>
                  <a:srgbClr val="000000"/>
                </a:solidFill>
                <a:latin typeface="Times New Roman"/>
              </a:rPr>
              <a:t> </a:t>
            </a:r>
            <a:r>
              <a:rPr lang="en-US" sz="4299" spc="38" dirty="0" err="1">
                <a:solidFill>
                  <a:srgbClr val="000000"/>
                </a:solidFill>
                <a:latin typeface="Times New Roman"/>
              </a:rPr>
              <a:t>môđun</a:t>
            </a:r>
            <a:r>
              <a:rPr lang="en-US" sz="4299" spc="38" dirty="0">
                <a:solidFill>
                  <a:srgbClr val="000000"/>
                </a:solidFill>
                <a:latin typeface="Times New Roman"/>
              </a:rPr>
              <a:t> </a:t>
            </a:r>
            <a:r>
              <a:rPr lang="en-US" sz="4299" spc="38" dirty="0" err="1">
                <a:solidFill>
                  <a:srgbClr val="000000"/>
                </a:solidFill>
                <a:latin typeface="Times New Roman"/>
              </a:rPr>
              <a:t>khác</a:t>
            </a:r>
            <a:r>
              <a:rPr lang="en-US" sz="4299" spc="38" dirty="0">
                <a:solidFill>
                  <a:srgbClr val="000000"/>
                </a:solidFill>
                <a:latin typeface="Times New Roman"/>
              </a:rPr>
              <a:t>.</a:t>
            </a:r>
          </a:p>
          <a:p>
            <a:pPr algn="l">
              <a:lnSpc>
                <a:spcPts val="4643"/>
              </a:lnSpc>
              <a:spcBef>
                <a:spcPct val="0"/>
              </a:spcBef>
            </a:pPr>
            <a:endParaRPr lang="en-US" sz="4299" spc="38" dirty="0">
              <a:solidFill>
                <a:srgbClr val="000000"/>
              </a:solidFill>
              <a:latin typeface="Times New Roman"/>
            </a:endParaRPr>
          </a:p>
          <a:p>
            <a:pPr algn="l">
              <a:lnSpc>
                <a:spcPts val="4643"/>
              </a:lnSpc>
              <a:spcBef>
                <a:spcPct val="0"/>
              </a:spcBef>
            </a:pPr>
            <a:r>
              <a:rPr lang="en-US" sz="4299" spc="40" dirty="0" err="1">
                <a:solidFill>
                  <a:srgbClr val="000000"/>
                </a:solidFill>
                <a:latin typeface="Times New Roman"/>
              </a:rPr>
              <a:t>Phân</a:t>
            </a:r>
            <a:r>
              <a:rPr lang="en-US" sz="4299" spc="40" dirty="0">
                <a:solidFill>
                  <a:srgbClr val="000000"/>
                </a:solidFill>
                <a:latin typeface="Times New Roman"/>
              </a:rPr>
              <a:t> </a:t>
            </a:r>
            <a:r>
              <a:rPr lang="en-US" sz="4299" spc="40" dirty="0" err="1">
                <a:solidFill>
                  <a:srgbClr val="000000"/>
                </a:solidFill>
                <a:latin typeface="Times New Roman"/>
              </a:rPr>
              <a:t>loại</a:t>
            </a:r>
            <a:r>
              <a:rPr lang="en-US" sz="4299" spc="40" dirty="0">
                <a:solidFill>
                  <a:srgbClr val="000000"/>
                </a:solidFill>
                <a:latin typeface="Times New Roman"/>
              </a:rPr>
              <a:t>:</a:t>
            </a:r>
          </a:p>
          <a:p>
            <a:pPr algn="l">
              <a:lnSpc>
                <a:spcPts val="4643"/>
              </a:lnSpc>
              <a:spcBef>
                <a:spcPct val="0"/>
              </a:spcBef>
            </a:pPr>
            <a:r>
              <a:rPr lang="en-US" sz="4299" spc="40" dirty="0">
                <a:solidFill>
                  <a:srgbClr val="000000"/>
                </a:solidFill>
                <a:latin typeface="Times New Roman"/>
              </a:rPr>
              <a:t>  - </a:t>
            </a:r>
            <a:r>
              <a:rPr lang="en-US" sz="4299" spc="40" dirty="0" err="1">
                <a:solidFill>
                  <a:srgbClr val="000000"/>
                </a:solidFill>
                <a:latin typeface="Times New Roman"/>
              </a:rPr>
              <a:t>Kiểm</a:t>
            </a:r>
            <a:r>
              <a:rPr lang="en-US" sz="4299" spc="40" dirty="0">
                <a:solidFill>
                  <a:srgbClr val="000000"/>
                </a:solidFill>
                <a:latin typeface="Times New Roman"/>
              </a:rPr>
              <a:t> </a:t>
            </a:r>
            <a:r>
              <a:rPr lang="en-US" sz="4299" spc="40" dirty="0" err="1">
                <a:solidFill>
                  <a:srgbClr val="000000"/>
                </a:solidFill>
                <a:latin typeface="Times New Roman"/>
              </a:rPr>
              <a:t>thử</a:t>
            </a:r>
            <a:r>
              <a:rPr lang="en-US" sz="4299" spc="40" dirty="0">
                <a:solidFill>
                  <a:srgbClr val="000000"/>
                </a:solidFill>
                <a:latin typeface="Times New Roman"/>
              </a:rPr>
              <a:t> </a:t>
            </a:r>
            <a:r>
              <a:rPr lang="en-US" sz="4299" spc="40" dirty="0" err="1">
                <a:solidFill>
                  <a:srgbClr val="000000"/>
                </a:solidFill>
                <a:latin typeface="Times New Roman"/>
              </a:rPr>
              <a:t>từ</a:t>
            </a:r>
            <a:r>
              <a:rPr lang="en-US" sz="4299" spc="40" dirty="0">
                <a:solidFill>
                  <a:srgbClr val="000000"/>
                </a:solidFill>
                <a:latin typeface="Times New Roman"/>
              </a:rPr>
              <a:t> </a:t>
            </a:r>
            <a:r>
              <a:rPr lang="en-US" sz="4299" spc="40" dirty="0" err="1">
                <a:solidFill>
                  <a:srgbClr val="000000"/>
                </a:solidFill>
                <a:latin typeface="Times New Roman"/>
              </a:rPr>
              <a:t>trên</a:t>
            </a:r>
            <a:r>
              <a:rPr lang="en-US" sz="4299" spc="40" dirty="0">
                <a:solidFill>
                  <a:srgbClr val="000000"/>
                </a:solidFill>
                <a:latin typeface="Times New Roman"/>
              </a:rPr>
              <a:t> </a:t>
            </a:r>
            <a:r>
              <a:rPr lang="en-US" sz="4299" spc="40" dirty="0" err="1">
                <a:solidFill>
                  <a:srgbClr val="000000"/>
                </a:solidFill>
                <a:latin typeface="Times New Roman"/>
              </a:rPr>
              <a:t>xuống</a:t>
            </a:r>
            <a:endParaRPr lang="en-US" sz="4299" spc="40" dirty="0">
              <a:solidFill>
                <a:srgbClr val="000000"/>
              </a:solidFill>
              <a:latin typeface="Times New Roman"/>
            </a:endParaRPr>
          </a:p>
          <a:p>
            <a:pPr algn="l">
              <a:lnSpc>
                <a:spcPts val="4643"/>
              </a:lnSpc>
              <a:spcBef>
                <a:spcPct val="0"/>
              </a:spcBef>
            </a:pPr>
            <a:r>
              <a:rPr lang="en-US" sz="4299" spc="40" dirty="0">
                <a:solidFill>
                  <a:srgbClr val="000000"/>
                </a:solidFill>
                <a:latin typeface="Times New Roman"/>
              </a:rPr>
              <a:t>  - </a:t>
            </a:r>
            <a:r>
              <a:rPr lang="en-US" sz="4299" spc="40" dirty="0" err="1">
                <a:solidFill>
                  <a:srgbClr val="000000"/>
                </a:solidFill>
                <a:latin typeface="Times New Roman"/>
              </a:rPr>
              <a:t>Kiểm</a:t>
            </a:r>
            <a:r>
              <a:rPr lang="en-US" sz="4299" spc="40" dirty="0">
                <a:solidFill>
                  <a:srgbClr val="000000"/>
                </a:solidFill>
                <a:latin typeface="Times New Roman"/>
              </a:rPr>
              <a:t> </a:t>
            </a:r>
            <a:r>
              <a:rPr lang="en-US" sz="4299" spc="40" dirty="0" err="1">
                <a:solidFill>
                  <a:srgbClr val="000000"/>
                </a:solidFill>
                <a:latin typeface="Times New Roman"/>
              </a:rPr>
              <a:t>thử</a:t>
            </a:r>
            <a:r>
              <a:rPr lang="en-US" sz="4299" spc="40" dirty="0">
                <a:solidFill>
                  <a:srgbClr val="000000"/>
                </a:solidFill>
                <a:latin typeface="Times New Roman"/>
              </a:rPr>
              <a:t> </a:t>
            </a:r>
            <a:r>
              <a:rPr lang="en-US" sz="4299" spc="40" dirty="0" err="1">
                <a:solidFill>
                  <a:srgbClr val="000000"/>
                </a:solidFill>
                <a:latin typeface="Times New Roman"/>
              </a:rPr>
              <a:t>từ</a:t>
            </a:r>
            <a:r>
              <a:rPr lang="en-US" sz="4299" spc="40" dirty="0">
                <a:solidFill>
                  <a:srgbClr val="000000"/>
                </a:solidFill>
                <a:latin typeface="Times New Roman"/>
              </a:rPr>
              <a:t> </a:t>
            </a:r>
            <a:r>
              <a:rPr lang="en-US" sz="4299" spc="40" dirty="0" err="1">
                <a:solidFill>
                  <a:srgbClr val="000000"/>
                </a:solidFill>
                <a:latin typeface="Times New Roman"/>
              </a:rPr>
              <a:t>dưới</a:t>
            </a:r>
            <a:r>
              <a:rPr lang="en-US" sz="4299" spc="40" dirty="0">
                <a:solidFill>
                  <a:srgbClr val="000000"/>
                </a:solidFill>
                <a:latin typeface="Times New Roman"/>
              </a:rPr>
              <a:t> </a:t>
            </a:r>
            <a:r>
              <a:rPr lang="en-US" sz="4299" spc="40" dirty="0" err="1">
                <a:solidFill>
                  <a:srgbClr val="000000"/>
                </a:solidFill>
                <a:latin typeface="Times New Roman"/>
              </a:rPr>
              <a:t>lên</a:t>
            </a:r>
            <a:endParaRPr lang="en-US" sz="4299" spc="40" dirty="0">
              <a:solidFill>
                <a:srgbClr val="000000"/>
              </a:solidFill>
              <a:latin typeface="Times New Roman"/>
            </a:endParaRPr>
          </a:p>
          <a:p>
            <a:pPr algn="l">
              <a:lnSpc>
                <a:spcPts val="4643"/>
              </a:lnSpc>
              <a:spcBef>
                <a:spcPct val="0"/>
              </a:spcBef>
            </a:pPr>
            <a:r>
              <a:rPr lang="en-US" sz="4299" spc="40" dirty="0">
                <a:solidFill>
                  <a:srgbClr val="000000"/>
                </a:solidFill>
                <a:latin typeface="Times New Roman"/>
              </a:rPr>
              <a:t>  - </a:t>
            </a:r>
            <a:r>
              <a:rPr lang="en-US" sz="4299" spc="40" dirty="0" err="1">
                <a:solidFill>
                  <a:srgbClr val="000000"/>
                </a:solidFill>
                <a:latin typeface="Times New Roman"/>
              </a:rPr>
              <a:t>Kiểm</a:t>
            </a:r>
            <a:r>
              <a:rPr lang="en-US" sz="4299" spc="40" dirty="0">
                <a:solidFill>
                  <a:srgbClr val="000000"/>
                </a:solidFill>
                <a:latin typeface="Times New Roman"/>
              </a:rPr>
              <a:t> </a:t>
            </a:r>
            <a:r>
              <a:rPr lang="en-US" sz="4299" spc="40" dirty="0" err="1">
                <a:solidFill>
                  <a:srgbClr val="000000"/>
                </a:solidFill>
                <a:latin typeface="Times New Roman"/>
              </a:rPr>
              <a:t>thử</a:t>
            </a:r>
            <a:r>
              <a:rPr lang="en-US" sz="4299" spc="40" dirty="0">
                <a:solidFill>
                  <a:srgbClr val="000000"/>
                </a:solidFill>
                <a:latin typeface="Times New Roman"/>
              </a:rPr>
              <a:t> </a:t>
            </a:r>
            <a:r>
              <a:rPr lang="en-US" sz="4299" spc="40" dirty="0" err="1">
                <a:solidFill>
                  <a:srgbClr val="000000"/>
                </a:solidFill>
                <a:latin typeface="Times New Roman"/>
              </a:rPr>
              <a:t>tổ</a:t>
            </a:r>
            <a:r>
              <a:rPr lang="en-US" sz="4299" spc="40" dirty="0">
                <a:solidFill>
                  <a:srgbClr val="000000"/>
                </a:solidFill>
                <a:latin typeface="Times New Roman"/>
              </a:rPr>
              <a:t> </a:t>
            </a:r>
            <a:r>
              <a:rPr lang="en-US" sz="4299" spc="40" dirty="0" err="1">
                <a:solidFill>
                  <a:srgbClr val="000000"/>
                </a:solidFill>
                <a:latin typeface="Times New Roman"/>
              </a:rPr>
              <a:t>hợp</a:t>
            </a:r>
            <a:endParaRPr lang="en-US" sz="4299" spc="40" dirty="0">
              <a:solidFill>
                <a:srgbClr val="000000"/>
              </a:solidFill>
              <a:latin typeface="Times New Roman"/>
            </a:endParaRPr>
          </a:p>
        </p:txBody>
      </p:sp>
      <p:sp>
        <p:nvSpPr>
          <p:cNvPr id="8" name="TextBox 7">
            <a:extLst>
              <a:ext uri="{FF2B5EF4-FFF2-40B4-BE49-F238E27FC236}">
                <a16:creationId xmlns:a16="http://schemas.microsoft.com/office/drawing/2014/main" id="{8B55B7EB-3730-46E1-BFE5-4D460ECA4DD7}"/>
              </a:ext>
            </a:extLst>
          </p:cNvPr>
          <p:cNvSpPr txBox="1"/>
          <p:nvPr/>
        </p:nvSpPr>
        <p:spPr>
          <a:xfrm>
            <a:off x="762000" y="2363574"/>
            <a:ext cx="9144000" cy="682238"/>
          </a:xfrm>
          <a:prstGeom prst="rect">
            <a:avLst/>
          </a:prstGeom>
          <a:noFill/>
        </p:spPr>
        <p:txBody>
          <a:bodyPr wrap="square">
            <a:spAutoFit/>
          </a:bodyPr>
          <a:lstStyle/>
          <a:p>
            <a:pPr algn="l">
              <a:lnSpc>
                <a:spcPts val="4643"/>
              </a:lnSpc>
              <a:spcBef>
                <a:spcPct val="0"/>
              </a:spcBef>
            </a:pPr>
            <a:r>
              <a:rPr lang="vi-VN" sz="4000" spc="40" dirty="0">
                <a:solidFill>
                  <a:srgbClr val="000000"/>
                </a:solidFill>
                <a:latin typeface="Times New Roman Bold"/>
              </a:rPr>
              <a:t>3.1. </a:t>
            </a:r>
            <a:r>
              <a:rPr lang="en-US" sz="4000" spc="40" dirty="0" err="1">
                <a:solidFill>
                  <a:srgbClr val="000000"/>
                </a:solidFill>
                <a:latin typeface="Times New Roman Bold"/>
              </a:rPr>
              <a:t>Kiểm</a:t>
            </a:r>
            <a:r>
              <a:rPr lang="en-US" sz="4000" spc="40" dirty="0">
                <a:solidFill>
                  <a:srgbClr val="000000"/>
                </a:solidFill>
                <a:latin typeface="Times New Roman Bold"/>
              </a:rPr>
              <a:t> </a:t>
            </a:r>
            <a:r>
              <a:rPr lang="en-US" sz="4000" spc="40" dirty="0" err="1">
                <a:solidFill>
                  <a:srgbClr val="000000"/>
                </a:solidFill>
                <a:latin typeface="Times New Roman Bold"/>
              </a:rPr>
              <a:t>Thử</a:t>
            </a:r>
            <a:r>
              <a:rPr lang="en-US" sz="4000" spc="40" dirty="0">
                <a:solidFill>
                  <a:srgbClr val="000000"/>
                </a:solidFill>
                <a:latin typeface="Times New Roman Bold"/>
              </a:rPr>
              <a:t> </a:t>
            </a:r>
            <a:r>
              <a:rPr lang="en-US" sz="4000" spc="40" dirty="0" err="1">
                <a:solidFill>
                  <a:srgbClr val="000000"/>
                </a:solidFill>
                <a:latin typeface="Times New Roman Bold"/>
              </a:rPr>
              <a:t>Tăng</a:t>
            </a:r>
            <a:r>
              <a:rPr lang="en-US" sz="4000" spc="40" dirty="0">
                <a:solidFill>
                  <a:srgbClr val="000000"/>
                </a:solidFill>
                <a:latin typeface="Times New Roman Bold"/>
              </a:rPr>
              <a:t> </a:t>
            </a:r>
            <a:r>
              <a:rPr lang="en-US" sz="4000" spc="40" dirty="0" err="1">
                <a:solidFill>
                  <a:srgbClr val="000000"/>
                </a:solidFill>
                <a:latin typeface="Times New Roman Bold"/>
              </a:rPr>
              <a:t>Dần</a:t>
            </a:r>
            <a:endParaRPr lang="en-US" sz="4000" spc="40" dirty="0">
              <a:solidFill>
                <a:srgbClr val="000000"/>
              </a:solidFill>
              <a:latin typeface="Times New Roman Bold"/>
            </a:endParaRPr>
          </a:p>
        </p:txBody>
      </p:sp>
      <p:sp>
        <p:nvSpPr>
          <p:cNvPr id="9" name="TextBox 4">
            <a:extLst>
              <a:ext uri="{FF2B5EF4-FFF2-40B4-BE49-F238E27FC236}">
                <a16:creationId xmlns:a16="http://schemas.microsoft.com/office/drawing/2014/main" id="{ABBEAF18-DD3B-4F67-9233-B9A2A7F1EC42}"/>
              </a:ext>
            </a:extLst>
          </p:cNvPr>
          <p:cNvSpPr txBox="1"/>
          <p:nvPr/>
        </p:nvSpPr>
        <p:spPr>
          <a:xfrm>
            <a:off x="914400" y="386419"/>
            <a:ext cx="10376931" cy="776046"/>
          </a:xfrm>
          <a:prstGeom prst="rect">
            <a:avLst/>
          </a:prstGeom>
        </p:spPr>
        <p:txBody>
          <a:bodyPr wrap="square" lIns="0" tIns="0" rIns="0" bIns="0" rtlCol="0" anchor="t">
            <a:spAutoFit/>
          </a:bodyPr>
          <a:lstStyle/>
          <a:p>
            <a:pPr algn="ctr">
              <a:lnSpc>
                <a:spcPts val="6580"/>
              </a:lnSpc>
            </a:pPr>
            <a:r>
              <a:rPr lang="vi-VN" sz="4700" dirty="0">
                <a:solidFill>
                  <a:schemeClr val="bg1"/>
                </a:solidFill>
                <a:latin typeface="Times New Roman Bold"/>
              </a:rPr>
              <a:t>III : </a:t>
            </a:r>
            <a:r>
              <a:rPr lang="en-US" sz="4700" dirty="0" err="1">
                <a:solidFill>
                  <a:schemeClr val="bg1"/>
                </a:solidFill>
                <a:latin typeface="Times New Roman Bold"/>
              </a:rPr>
              <a:t>Kiểm</a:t>
            </a:r>
            <a:r>
              <a:rPr lang="en-US" sz="4700" dirty="0">
                <a:solidFill>
                  <a:schemeClr val="bg1"/>
                </a:solidFill>
                <a:latin typeface="Times New Roman Bold"/>
              </a:rPr>
              <a:t> </a:t>
            </a:r>
            <a:r>
              <a:rPr lang="en-US" sz="4700" dirty="0" err="1">
                <a:solidFill>
                  <a:schemeClr val="bg1"/>
                </a:solidFill>
                <a:latin typeface="Times New Roman Bold"/>
              </a:rPr>
              <a:t>thử</a:t>
            </a:r>
            <a:r>
              <a:rPr lang="en-US" sz="4700" dirty="0">
                <a:solidFill>
                  <a:schemeClr val="bg1"/>
                </a:solidFill>
                <a:latin typeface="Times New Roman Bold"/>
              </a:rPr>
              <a:t> </a:t>
            </a:r>
            <a:r>
              <a:rPr lang="en-US" sz="4700" dirty="0" err="1">
                <a:solidFill>
                  <a:schemeClr val="bg1"/>
                </a:solidFill>
                <a:latin typeface="Times New Roman Bold"/>
              </a:rPr>
              <a:t>phần</a:t>
            </a:r>
            <a:r>
              <a:rPr lang="en-US" sz="4700" dirty="0">
                <a:solidFill>
                  <a:schemeClr val="bg1"/>
                </a:solidFill>
                <a:latin typeface="Times New Roman Bold"/>
              </a:rPr>
              <a:t> </a:t>
            </a:r>
            <a:r>
              <a:rPr lang="en-US" sz="4700" dirty="0" err="1">
                <a:solidFill>
                  <a:schemeClr val="bg1"/>
                </a:solidFill>
                <a:latin typeface="Times New Roman Bold"/>
              </a:rPr>
              <a:t>mềm</a:t>
            </a:r>
            <a:r>
              <a:rPr lang="en-US" sz="4700" dirty="0">
                <a:solidFill>
                  <a:schemeClr val="bg1"/>
                </a:solidFill>
                <a:latin typeface="Times New Roman Bold"/>
              </a:rPr>
              <a:t> – </a:t>
            </a:r>
            <a:r>
              <a:rPr lang="vi-VN" sz="4700" dirty="0">
                <a:solidFill>
                  <a:schemeClr val="bg1"/>
                </a:solidFill>
                <a:latin typeface="Times New Roman Bold"/>
              </a:rPr>
              <a:t>Quy Trình</a:t>
            </a:r>
            <a:r>
              <a:rPr lang="en-US" sz="4700" dirty="0">
                <a:solidFill>
                  <a:schemeClr val="bg1"/>
                </a:solidFill>
                <a:latin typeface="Times New Roman Bold"/>
              </a:rPr>
              <a:t> </a:t>
            </a:r>
          </a:p>
        </p:txBody>
      </p:sp>
      <p:sp>
        <p:nvSpPr>
          <p:cNvPr id="10" name="TextBox 5">
            <a:extLst>
              <a:ext uri="{FF2B5EF4-FFF2-40B4-BE49-F238E27FC236}">
                <a16:creationId xmlns:a16="http://schemas.microsoft.com/office/drawing/2014/main" id="{4E9BAE63-1B75-486A-BBC4-771F0579210A}"/>
              </a:ext>
            </a:extLst>
          </p:cNvPr>
          <p:cNvSpPr txBox="1"/>
          <p:nvPr/>
        </p:nvSpPr>
        <p:spPr>
          <a:xfrm>
            <a:off x="588288" y="1565922"/>
            <a:ext cx="9851112" cy="589905"/>
          </a:xfrm>
          <a:prstGeom prst="rect">
            <a:avLst/>
          </a:prstGeom>
        </p:spPr>
        <p:txBody>
          <a:bodyPr wrap="square" lIns="0" tIns="0" rIns="0" bIns="0" rtlCol="0" anchor="t">
            <a:spAutoFit/>
          </a:bodyPr>
          <a:lstStyle/>
          <a:p>
            <a:pPr algn="ctr">
              <a:lnSpc>
                <a:spcPts val="4643"/>
              </a:lnSpc>
              <a:spcBef>
                <a:spcPct val="0"/>
              </a:spcBef>
            </a:pPr>
            <a:r>
              <a:rPr lang="vi-VN" sz="4299" spc="40" dirty="0">
                <a:solidFill>
                  <a:srgbClr val="000000"/>
                </a:solidFill>
                <a:latin typeface="Times New Roman Bold"/>
              </a:rPr>
              <a:t>3. </a:t>
            </a:r>
            <a:r>
              <a:rPr lang="en-US" sz="4299" spc="40" dirty="0" err="1">
                <a:solidFill>
                  <a:srgbClr val="000000"/>
                </a:solidFill>
                <a:latin typeface="Times New Roman Bold"/>
              </a:rPr>
              <a:t>Kiểm</a:t>
            </a:r>
            <a:r>
              <a:rPr lang="en-US" sz="4299" spc="40" dirty="0">
                <a:solidFill>
                  <a:srgbClr val="000000"/>
                </a:solidFill>
                <a:latin typeface="Times New Roman Bold"/>
              </a:rPr>
              <a:t> </a:t>
            </a:r>
            <a:r>
              <a:rPr lang="en-US" sz="4299" spc="40" dirty="0" err="1">
                <a:solidFill>
                  <a:srgbClr val="000000"/>
                </a:solidFill>
                <a:latin typeface="Times New Roman Bold"/>
              </a:rPr>
              <a:t>thử</a:t>
            </a:r>
            <a:r>
              <a:rPr lang="en-US" sz="4299" spc="40" dirty="0">
                <a:solidFill>
                  <a:srgbClr val="000000"/>
                </a:solidFill>
                <a:latin typeface="Times New Roman Bold"/>
              </a:rPr>
              <a:t> </a:t>
            </a:r>
            <a:r>
              <a:rPr lang="en-US" sz="4299" spc="40" dirty="0" err="1">
                <a:solidFill>
                  <a:srgbClr val="000000"/>
                </a:solidFill>
                <a:latin typeface="Times New Roman Bold"/>
              </a:rPr>
              <a:t>tích</a:t>
            </a:r>
            <a:r>
              <a:rPr lang="en-US" sz="4299" spc="40" dirty="0">
                <a:solidFill>
                  <a:srgbClr val="000000"/>
                </a:solidFill>
                <a:latin typeface="Times New Roman Bold"/>
              </a:rPr>
              <a:t> </a:t>
            </a:r>
            <a:r>
              <a:rPr lang="en-US" sz="4299" spc="40" dirty="0" err="1">
                <a:solidFill>
                  <a:srgbClr val="000000"/>
                </a:solidFill>
                <a:latin typeface="Times New Roman Bold"/>
              </a:rPr>
              <a:t>hợp</a:t>
            </a:r>
            <a:r>
              <a:rPr lang="en-US" sz="4299" spc="40" dirty="0">
                <a:solidFill>
                  <a:srgbClr val="000000"/>
                </a:solidFill>
                <a:latin typeface="Times New Roman Bold"/>
              </a:rPr>
              <a:t> (Integration test)</a:t>
            </a: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0"/>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3"/>
            <a:stretch>
              <a:fillRect t="-10078" b="-10078"/>
            </a:stretch>
          </a:blipFill>
        </p:spPr>
      </p:sp>
      <p:sp>
        <p:nvSpPr>
          <p:cNvPr id="5" name="TextBox 5"/>
          <p:cNvSpPr txBox="1"/>
          <p:nvPr/>
        </p:nvSpPr>
        <p:spPr>
          <a:xfrm>
            <a:off x="304801" y="2716548"/>
            <a:ext cx="10376932" cy="6488956"/>
          </a:xfrm>
          <a:prstGeom prst="rect">
            <a:avLst/>
          </a:prstGeom>
        </p:spPr>
        <p:txBody>
          <a:bodyPr wrap="square" lIns="0" tIns="0" rIns="0" bIns="0" rtlCol="0" anchor="t">
            <a:spAutoFit/>
          </a:bodyPr>
          <a:lstStyle/>
          <a:p>
            <a:pPr algn="l">
              <a:lnSpc>
                <a:spcPts val="4643"/>
              </a:lnSpc>
              <a:spcBef>
                <a:spcPct val="0"/>
              </a:spcBef>
            </a:pPr>
            <a:endParaRPr lang="en-US" sz="4299" spc="40" dirty="0">
              <a:solidFill>
                <a:srgbClr val="000000"/>
              </a:solidFill>
              <a:latin typeface="Times New Roman Bold"/>
            </a:endParaRPr>
          </a:p>
          <a:p>
            <a:pPr algn="l">
              <a:lnSpc>
                <a:spcPts val="4643"/>
              </a:lnSpc>
              <a:spcBef>
                <a:spcPct val="0"/>
              </a:spcBef>
            </a:pPr>
            <a:r>
              <a:rPr lang="en-US" sz="4299" spc="40" dirty="0">
                <a:solidFill>
                  <a:srgbClr val="000000"/>
                </a:solidFill>
                <a:latin typeface="Times New Roman"/>
              </a:rPr>
              <a:t>- </a:t>
            </a:r>
            <a:r>
              <a:rPr lang="en-US" sz="4299" spc="40" dirty="0" err="1">
                <a:solidFill>
                  <a:srgbClr val="000000"/>
                </a:solidFill>
                <a:latin typeface="Times New Roman"/>
              </a:rPr>
              <a:t>Thứ</a:t>
            </a:r>
            <a:r>
              <a:rPr lang="en-US" sz="4299" spc="40" dirty="0">
                <a:solidFill>
                  <a:srgbClr val="000000"/>
                </a:solidFill>
                <a:latin typeface="Times New Roman"/>
              </a:rPr>
              <a:t> </a:t>
            </a:r>
            <a:r>
              <a:rPr lang="en-US" sz="4299" spc="40" dirty="0" err="1">
                <a:solidFill>
                  <a:srgbClr val="000000"/>
                </a:solidFill>
                <a:latin typeface="Times New Roman"/>
              </a:rPr>
              <a:t>tự</a:t>
            </a:r>
            <a:r>
              <a:rPr lang="en-US" sz="4299" spc="40" dirty="0">
                <a:solidFill>
                  <a:srgbClr val="000000"/>
                </a:solidFill>
                <a:latin typeface="Times New Roman"/>
              </a:rPr>
              <a:t>: </a:t>
            </a:r>
            <a:r>
              <a:rPr lang="en-US" sz="4299" spc="40" dirty="0" err="1">
                <a:solidFill>
                  <a:srgbClr val="000000"/>
                </a:solidFill>
                <a:latin typeface="Times New Roman"/>
              </a:rPr>
              <a:t>Từ</a:t>
            </a:r>
            <a:r>
              <a:rPr lang="en-US" sz="4299" spc="40" dirty="0">
                <a:solidFill>
                  <a:srgbClr val="000000"/>
                </a:solidFill>
                <a:latin typeface="Times New Roman"/>
              </a:rPr>
              <a:t> </a:t>
            </a:r>
            <a:r>
              <a:rPr lang="en-US" sz="4299" spc="40" dirty="0" err="1">
                <a:solidFill>
                  <a:srgbClr val="000000"/>
                </a:solidFill>
                <a:latin typeface="Times New Roman"/>
              </a:rPr>
              <a:t>môđun</a:t>
            </a:r>
            <a:r>
              <a:rPr lang="en-US" sz="4299" spc="40" dirty="0">
                <a:solidFill>
                  <a:srgbClr val="000000"/>
                </a:solidFill>
                <a:latin typeface="Times New Roman"/>
              </a:rPr>
              <a:t> </a:t>
            </a:r>
            <a:r>
              <a:rPr lang="en-US" sz="4299" spc="40" dirty="0" err="1">
                <a:solidFill>
                  <a:srgbClr val="000000"/>
                </a:solidFill>
                <a:latin typeface="Times New Roman"/>
              </a:rPr>
              <a:t>cao</a:t>
            </a:r>
            <a:r>
              <a:rPr lang="en-US" sz="4299" spc="40" dirty="0">
                <a:solidFill>
                  <a:srgbClr val="000000"/>
                </a:solidFill>
                <a:latin typeface="Times New Roman"/>
              </a:rPr>
              <a:t> </a:t>
            </a:r>
            <a:r>
              <a:rPr lang="en-US" sz="4299" spc="40" dirty="0" err="1">
                <a:solidFill>
                  <a:srgbClr val="000000"/>
                </a:solidFill>
                <a:latin typeface="Times New Roman"/>
              </a:rPr>
              <a:t>đến</a:t>
            </a:r>
            <a:r>
              <a:rPr lang="en-US" sz="4299" spc="40" dirty="0">
                <a:solidFill>
                  <a:srgbClr val="000000"/>
                </a:solidFill>
                <a:latin typeface="Times New Roman"/>
              </a:rPr>
              <a:t> </a:t>
            </a:r>
            <a:r>
              <a:rPr lang="en-US" sz="4299" spc="40" dirty="0" err="1">
                <a:solidFill>
                  <a:srgbClr val="000000"/>
                </a:solidFill>
                <a:latin typeface="Times New Roman"/>
              </a:rPr>
              <a:t>môđun</a:t>
            </a:r>
            <a:r>
              <a:rPr lang="en-US" sz="4299" spc="40" dirty="0">
                <a:solidFill>
                  <a:srgbClr val="000000"/>
                </a:solidFill>
                <a:latin typeface="Times New Roman"/>
              </a:rPr>
              <a:t> </a:t>
            </a:r>
            <a:r>
              <a:rPr lang="en-US" sz="4299" spc="40" dirty="0" err="1">
                <a:solidFill>
                  <a:srgbClr val="000000"/>
                </a:solidFill>
                <a:latin typeface="Times New Roman"/>
              </a:rPr>
              <a:t>thấp</a:t>
            </a:r>
            <a:r>
              <a:rPr lang="en-US" sz="4299" spc="40" dirty="0">
                <a:solidFill>
                  <a:srgbClr val="000000"/>
                </a:solidFill>
                <a:latin typeface="Times New Roman"/>
              </a:rPr>
              <a:t>.</a:t>
            </a:r>
          </a:p>
          <a:p>
            <a:pPr algn="l">
              <a:lnSpc>
                <a:spcPts val="4643"/>
              </a:lnSpc>
              <a:spcBef>
                <a:spcPct val="0"/>
              </a:spcBef>
            </a:pPr>
            <a:r>
              <a:rPr lang="en-US" sz="4299" spc="40" dirty="0">
                <a:solidFill>
                  <a:srgbClr val="000000"/>
                </a:solidFill>
                <a:latin typeface="Times New Roman"/>
              </a:rPr>
              <a:t>- </a:t>
            </a:r>
            <a:r>
              <a:rPr lang="en-US" sz="4299" spc="40" dirty="0" err="1">
                <a:solidFill>
                  <a:srgbClr val="000000"/>
                </a:solidFill>
                <a:latin typeface="Times New Roman"/>
              </a:rPr>
              <a:t>Điều</a:t>
            </a:r>
            <a:r>
              <a:rPr lang="en-US" sz="4299" spc="40" dirty="0">
                <a:solidFill>
                  <a:srgbClr val="000000"/>
                </a:solidFill>
                <a:latin typeface="Times New Roman"/>
              </a:rPr>
              <a:t> </a:t>
            </a:r>
            <a:r>
              <a:rPr lang="en-US" sz="4299" spc="40" dirty="0" err="1">
                <a:solidFill>
                  <a:srgbClr val="000000"/>
                </a:solidFill>
                <a:latin typeface="Times New Roman"/>
              </a:rPr>
              <a:t>kiện</a:t>
            </a:r>
            <a:r>
              <a:rPr lang="en-US" sz="4299" spc="40" dirty="0">
                <a:solidFill>
                  <a:srgbClr val="000000"/>
                </a:solidFill>
                <a:latin typeface="Times New Roman"/>
              </a:rPr>
              <a:t>: </a:t>
            </a:r>
            <a:r>
              <a:rPr lang="en-US" sz="4299" spc="40" dirty="0" err="1">
                <a:solidFill>
                  <a:srgbClr val="000000"/>
                </a:solidFill>
                <a:latin typeface="Times New Roman"/>
              </a:rPr>
              <a:t>Chương</a:t>
            </a:r>
            <a:r>
              <a:rPr lang="en-US" sz="4299" spc="40" dirty="0">
                <a:solidFill>
                  <a:srgbClr val="000000"/>
                </a:solidFill>
                <a:latin typeface="Times New Roman"/>
              </a:rPr>
              <a:t> </a:t>
            </a:r>
            <a:r>
              <a:rPr lang="en-US" sz="4299" spc="40" dirty="0" err="1">
                <a:solidFill>
                  <a:srgbClr val="000000"/>
                </a:solidFill>
                <a:latin typeface="Times New Roman"/>
              </a:rPr>
              <a:t>trình</a:t>
            </a:r>
            <a:r>
              <a:rPr lang="en-US" sz="4299" spc="40" dirty="0">
                <a:solidFill>
                  <a:srgbClr val="000000"/>
                </a:solidFill>
                <a:latin typeface="Times New Roman"/>
              </a:rPr>
              <a:t> </a:t>
            </a:r>
            <a:r>
              <a:rPr lang="en-US" sz="4299" spc="40" dirty="0" err="1">
                <a:solidFill>
                  <a:srgbClr val="000000"/>
                </a:solidFill>
                <a:latin typeface="Times New Roman"/>
              </a:rPr>
              <a:t>phải</a:t>
            </a:r>
            <a:r>
              <a:rPr lang="en-US" sz="4299" spc="40" dirty="0">
                <a:solidFill>
                  <a:srgbClr val="000000"/>
                </a:solidFill>
                <a:latin typeface="Times New Roman"/>
              </a:rPr>
              <a:t> </a:t>
            </a:r>
            <a:r>
              <a:rPr lang="en-US" sz="4299" spc="40" dirty="0" err="1">
                <a:solidFill>
                  <a:srgbClr val="000000"/>
                </a:solidFill>
                <a:latin typeface="Times New Roman"/>
              </a:rPr>
              <a:t>có</a:t>
            </a:r>
            <a:r>
              <a:rPr lang="en-US" sz="4299" spc="40" dirty="0">
                <a:solidFill>
                  <a:srgbClr val="000000"/>
                </a:solidFill>
                <a:latin typeface="Times New Roman"/>
              </a:rPr>
              <a:t> </a:t>
            </a:r>
            <a:r>
              <a:rPr lang="en-US" sz="4299" spc="40" dirty="0" err="1">
                <a:solidFill>
                  <a:srgbClr val="000000"/>
                </a:solidFill>
                <a:latin typeface="Times New Roman"/>
              </a:rPr>
              <a:t>thiết</a:t>
            </a:r>
            <a:r>
              <a:rPr lang="en-US" sz="4299" spc="40" dirty="0">
                <a:solidFill>
                  <a:srgbClr val="000000"/>
                </a:solidFill>
                <a:latin typeface="Times New Roman"/>
              </a:rPr>
              <a:t> </a:t>
            </a:r>
            <a:r>
              <a:rPr lang="en-US" sz="4299" spc="40" dirty="0" err="1">
                <a:solidFill>
                  <a:srgbClr val="000000"/>
                </a:solidFill>
                <a:latin typeface="Times New Roman"/>
              </a:rPr>
              <a:t>kế</a:t>
            </a:r>
            <a:r>
              <a:rPr lang="en-US" sz="4299" spc="40" dirty="0">
                <a:solidFill>
                  <a:srgbClr val="000000"/>
                </a:solidFill>
                <a:latin typeface="Times New Roman"/>
              </a:rPr>
              <a:t> </a:t>
            </a:r>
            <a:r>
              <a:rPr lang="en-US" sz="4299" spc="40" dirty="0" err="1">
                <a:solidFill>
                  <a:srgbClr val="000000"/>
                </a:solidFill>
                <a:latin typeface="Times New Roman"/>
              </a:rPr>
              <a:t>có</a:t>
            </a:r>
            <a:r>
              <a:rPr lang="en-US" sz="4299" spc="40" dirty="0">
                <a:solidFill>
                  <a:srgbClr val="000000"/>
                </a:solidFill>
                <a:latin typeface="Times New Roman"/>
              </a:rPr>
              <a:t> </a:t>
            </a:r>
            <a:r>
              <a:rPr lang="en-US" sz="4299" spc="40" dirty="0" err="1">
                <a:solidFill>
                  <a:srgbClr val="000000"/>
                </a:solidFill>
                <a:latin typeface="Times New Roman"/>
              </a:rPr>
              <a:t>cấu</a:t>
            </a:r>
            <a:r>
              <a:rPr lang="en-US" sz="4299" spc="40" dirty="0">
                <a:solidFill>
                  <a:srgbClr val="000000"/>
                </a:solidFill>
                <a:latin typeface="Times New Roman"/>
              </a:rPr>
              <a:t> </a:t>
            </a:r>
            <a:r>
              <a:rPr lang="en-US" sz="4299" spc="40" dirty="0" err="1">
                <a:solidFill>
                  <a:srgbClr val="000000"/>
                </a:solidFill>
                <a:latin typeface="Times New Roman"/>
              </a:rPr>
              <a:t>trúc</a:t>
            </a:r>
            <a:r>
              <a:rPr lang="en-US" sz="4299" spc="40" dirty="0">
                <a:solidFill>
                  <a:srgbClr val="000000"/>
                </a:solidFill>
                <a:latin typeface="Times New Roman"/>
              </a:rPr>
              <a:t>.</a:t>
            </a:r>
          </a:p>
          <a:p>
            <a:pPr marL="571500" indent="-571500" algn="l">
              <a:lnSpc>
                <a:spcPts val="4643"/>
              </a:lnSpc>
              <a:spcBef>
                <a:spcPct val="0"/>
              </a:spcBef>
              <a:buFontTx/>
              <a:buChar char="-"/>
            </a:pPr>
            <a:r>
              <a:rPr lang="en-US" sz="4299" spc="40" dirty="0" err="1">
                <a:solidFill>
                  <a:srgbClr val="000000"/>
                </a:solidFill>
                <a:latin typeface="Times New Roman"/>
              </a:rPr>
              <a:t>Yêu</a:t>
            </a:r>
            <a:r>
              <a:rPr lang="en-US" sz="4299" spc="40" dirty="0">
                <a:solidFill>
                  <a:srgbClr val="000000"/>
                </a:solidFill>
                <a:latin typeface="Times New Roman"/>
              </a:rPr>
              <a:t> </a:t>
            </a:r>
            <a:r>
              <a:rPr lang="en-US" sz="4299" spc="40" dirty="0" err="1">
                <a:solidFill>
                  <a:srgbClr val="000000"/>
                </a:solidFill>
                <a:latin typeface="Times New Roman"/>
              </a:rPr>
              <a:t>cầu</a:t>
            </a:r>
            <a:r>
              <a:rPr lang="en-US" sz="4299" spc="40" dirty="0">
                <a:solidFill>
                  <a:srgbClr val="000000"/>
                </a:solidFill>
                <a:latin typeface="Times New Roman"/>
              </a:rPr>
              <a:t>: </a:t>
            </a:r>
            <a:r>
              <a:rPr lang="en-US" sz="4299" spc="40" dirty="0" err="1">
                <a:solidFill>
                  <a:srgbClr val="000000"/>
                </a:solidFill>
                <a:latin typeface="Times New Roman"/>
              </a:rPr>
              <a:t>Cần</a:t>
            </a:r>
            <a:r>
              <a:rPr lang="en-US" sz="4299" spc="40" dirty="0">
                <a:solidFill>
                  <a:srgbClr val="000000"/>
                </a:solidFill>
                <a:latin typeface="Times New Roman"/>
              </a:rPr>
              <a:t> </a:t>
            </a:r>
            <a:r>
              <a:rPr lang="en-US" sz="4299" spc="40" dirty="0" err="1">
                <a:solidFill>
                  <a:srgbClr val="000000"/>
                </a:solidFill>
                <a:latin typeface="Times New Roman"/>
              </a:rPr>
              <a:t>đến</a:t>
            </a:r>
            <a:r>
              <a:rPr lang="en-US" sz="4299" spc="40" dirty="0">
                <a:solidFill>
                  <a:srgbClr val="000000"/>
                </a:solidFill>
                <a:latin typeface="Times New Roman"/>
              </a:rPr>
              <a:t> stub.</a:t>
            </a:r>
            <a:endParaRPr lang="vi-VN" sz="4299" spc="40" dirty="0">
              <a:solidFill>
                <a:srgbClr val="000000"/>
              </a:solidFill>
              <a:latin typeface="Times New Roman"/>
            </a:endParaRPr>
          </a:p>
          <a:p>
            <a:pPr marL="571500" indent="-571500" algn="l">
              <a:lnSpc>
                <a:spcPts val="4643"/>
              </a:lnSpc>
              <a:spcBef>
                <a:spcPct val="0"/>
              </a:spcBef>
              <a:buFontTx/>
              <a:buChar char="-"/>
            </a:pPr>
            <a:endParaRPr lang="en-US" sz="4299" spc="40" dirty="0">
              <a:solidFill>
                <a:srgbClr val="000000"/>
              </a:solidFill>
              <a:latin typeface="Times New Roman"/>
            </a:endParaRPr>
          </a:p>
          <a:p>
            <a:pPr marL="571500" indent="-571500" algn="l">
              <a:lnSpc>
                <a:spcPts val="4643"/>
              </a:lnSpc>
              <a:spcBef>
                <a:spcPct val="0"/>
              </a:spcBef>
              <a:buFontTx/>
              <a:buChar char="-"/>
            </a:pPr>
            <a:r>
              <a:rPr lang="en-US" sz="4299" spc="40" dirty="0" err="1">
                <a:solidFill>
                  <a:srgbClr val="000000"/>
                </a:solidFill>
                <a:latin typeface="Times New Roman"/>
              </a:rPr>
              <a:t>Ưu</a:t>
            </a:r>
            <a:r>
              <a:rPr lang="en-US" sz="4299" spc="40" dirty="0">
                <a:solidFill>
                  <a:srgbClr val="000000"/>
                </a:solidFill>
                <a:latin typeface="Times New Roman"/>
              </a:rPr>
              <a:t> </a:t>
            </a:r>
            <a:r>
              <a:rPr lang="en-US" sz="4299" spc="40" dirty="0" err="1">
                <a:solidFill>
                  <a:srgbClr val="000000"/>
                </a:solidFill>
                <a:latin typeface="Times New Roman"/>
              </a:rPr>
              <a:t>điểm</a:t>
            </a:r>
            <a:r>
              <a:rPr lang="en-US" sz="4299" spc="40" dirty="0">
                <a:solidFill>
                  <a:srgbClr val="000000"/>
                </a:solidFill>
                <a:latin typeface="Times New Roman"/>
              </a:rPr>
              <a:t>: </a:t>
            </a:r>
            <a:r>
              <a:rPr lang="vi-VN" sz="4299" spc="40" dirty="0">
                <a:solidFill>
                  <a:srgbClr val="000000"/>
                </a:solidFill>
                <a:latin typeface="Times New Roman"/>
              </a:rPr>
              <a:t>Phát hiện sớm các lỗi thiết kế, có phiên bản hoạt động sớm</a:t>
            </a:r>
            <a:endParaRPr lang="en-US" sz="4299" spc="40" dirty="0">
              <a:solidFill>
                <a:srgbClr val="000000"/>
              </a:solidFill>
              <a:latin typeface="Times New Roman"/>
            </a:endParaRPr>
          </a:p>
          <a:p>
            <a:pPr marL="571500" indent="-571500" algn="l">
              <a:lnSpc>
                <a:spcPts val="4643"/>
              </a:lnSpc>
              <a:spcBef>
                <a:spcPct val="0"/>
              </a:spcBef>
              <a:buFontTx/>
              <a:buChar char="-"/>
            </a:pPr>
            <a:endParaRPr lang="vi-VN" sz="4299" spc="40" dirty="0">
              <a:solidFill>
                <a:srgbClr val="000000"/>
              </a:solidFill>
              <a:latin typeface="Times New Roman"/>
            </a:endParaRPr>
          </a:p>
          <a:p>
            <a:pPr marL="571500" indent="-571500" algn="l">
              <a:lnSpc>
                <a:spcPts val="4643"/>
              </a:lnSpc>
              <a:spcBef>
                <a:spcPct val="0"/>
              </a:spcBef>
              <a:buFontTx/>
              <a:buChar char="-"/>
            </a:pPr>
            <a:r>
              <a:rPr lang="vi-VN" sz="4299" spc="40" dirty="0">
                <a:solidFill>
                  <a:srgbClr val="000000"/>
                </a:solidFill>
                <a:latin typeface="Times New Roman"/>
              </a:rPr>
              <a:t>Nhược điểm: có các mô đun phức tạp mà stub không mô phỏng đầy đủ chức năng</a:t>
            </a:r>
          </a:p>
        </p:txBody>
      </p:sp>
      <p:sp>
        <p:nvSpPr>
          <p:cNvPr id="8" name="TextBox 7">
            <a:extLst>
              <a:ext uri="{FF2B5EF4-FFF2-40B4-BE49-F238E27FC236}">
                <a16:creationId xmlns:a16="http://schemas.microsoft.com/office/drawing/2014/main" id="{741D0613-234E-4B7C-8996-73FCE0C31E6F}"/>
              </a:ext>
            </a:extLst>
          </p:cNvPr>
          <p:cNvSpPr txBox="1"/>
          <p:nvPr/>
        </p:nvSpPr>
        <p:spPr>
          <a:xfrm>
            <a:off x="599876" y="2432096"/>
            <a:ext cx="9151144" cy="682238"/>
          </a:xfrm>
          <a:prstGeom prst="rect">
            <a:avLst/>
          </a:prstGeom>
          <a:noFill/>
        </p:spPr>
        <p:txBody>
          <a:bodyPr wrap="square">
            <a:spAutoFit/>
          </a:bodyPr>
          <a:lstStyle/>
          <a:p>
            <a:pPr algn="l">
              <a:lnSpc>
                <a:spcPts val="4643"/>
              </a:lnSpc>
              <a:spcBef>
                <a:spcPct val="0"/>
              </a:spcBef>
            </a:pPr>
            <a:r>
              <a:rPr lang="vi-VN" sz="4000" spc="40" dirty="0">
                <a:solidFill>
                  <a:srgbClr val="000000"/>
                </a:solidFill>
                <a:latin typeface="Times New Roman Bold"/>
              </a:rPr>
              <a:t>3.1.1. </a:t>
            </a:r>
            <a:r>
              <a:rPr lang="en-US" sz="4000" spc="40" dirty="0" err="1">
                <a:solidFill>
                  <a:srgbClr val="000000"/>
                </a:solidFill>
                <a:latin typeface="Times New Roman Bold"/>
              </a:rPr>
              <a:t>Kiểm</a:t>
            </a:r>
            <a:r>
              <a:rPr lang="en-US" sz="4000" spc="40" dirty="0">
                <a:solidFill>
                  <a:srgbClr val="000000"/>
                </a:solidFill>
                <a:latin typeface="Times New Roman Bold"/>
              </a:rPr>
              <a:t> </a:t>
            </a:r>
            <a:r>
              <a:rPr lang="en-US" sz="4000" spc="40" dirty="0" err="1">
                <a:solidFill>
                  <a:srgbClr val="000000"/>
                </a:solidFill>
                <a:latin typeface="Times New Roman Bold"/>
              </a:rPr>
              <a:t>Thử</a:t>
            </a:r>
            <a:r>
              <a:rPr lang="en-US" sz="4000" spc="40" dirty="0">
                <a:solidFill>
                  <a:srgbClr val="000000"/>
                </a:solidFill>
                <a:latin typeface="Times New Roman Bold"/>
              </a:rPr>
              <a:t> </a:t>
            </a:r>
            <a:r>
              <a:rPr lang="en-US" sz="4000" spc="40" dirty="0" err="1">
                <a:solidFill>
                  <a:srgbClr val="000000"/>
                </a:solidFill>
                <a:latin typeface="Times New Roman Bold"/>
              </a:rPr>
              <a:t>Từ</a:t>
            </a:r>
            <a:r>
              <a:rPr lang="en-US" sz="4000" spc="40" dirty="0">
                <a:solidFill>
                  <a:srgbClr val="000000"/>
                </a:solidFill>
                <a:latin typeface="Times New Roman Bold"/>
              </a:rPr>
              <a:t> </a:t>
            </a:r>
            <a:r>
              <a:rPr lang="en-US" sz="4000" spc="40" dirty="0" err="1">
                <a:solidFill>
                  <a:srgbClr val="000000"/>
                </a:solidFill>
                <a:latin typeface="Times New Roman Bold"/>
              </a:rPr>
              <a:t>Trên</a:t>
            </a:r>
            <a:r>
              <a:rPr lang="en-US" sz="4000" spc="40" dirty="0">
                <a:solidFill>
                  <a:srgbClr val="000000"/>
                </a:solidFill>
                <a:latin typeface="Times New Roman Bold"/>
              </a:rPr>
              <a:t> </a:t>
            </a:r>
            <a:r>
              <a:rPr lang="en-US" sz="4000" spc="40" dirty="0" err="1">
                <a:solidFill>
                  <a:srgbClr val="000000"/>
                </a:solidFill>
                <a:latin typeface="Times New Roman Bold"/>
              </a:rPr>
              <a:t>Xuống</a:t>
            </a:r>
            <a:endParaRPr lang="en-US" sz="4000" spc="40" dirty="0">
              <a:solidFill>
                <a:srgbClr val="000000"/>
              </a:solidFill>
              <a:latin typeface="Times New Roman Bold"/>
            </a:endParaRPr>
          </a:p>
        </p:txBody>
      </p:sp>
      <p:sp>
        <p:nvSpPr>
          <p:cNvPr id="9" name="TextBox 4">
            <a:extLst>
              <a:ext uri="{FF2B5EF4-FFF2-40B4-BE49-F238E27FC236}">
                <a16:creationId xmlns:a16="http://schemas.microsoft.com/office/drawing/2014/main" id="{54F5006E-10BB-4269-8950-CD831816DE02}"/>
              </a:ext>
            </a:extLst>
          </p:cNvPr>
          <p:cNvSpPr txBox="1"/>
          <p:nvPr/>
        </p:nvSpPr>
        <p:spPr>
          <a:xfrm>
            <a:off x="914400" y="386419"/>
            <a:ext cx="10376931" cy="776046"/>
          </a:xfrm>
          <a:prstGeom prst="rect">
            <a:avLst/>
          </a:prstGeom>
        </p:spPr>
        <p:txBody>
          <a:bodyPr wrap="square" lIns="0" tIns="0" rIns="0" bIns="0" rtlCol="0" anchor="t">
            <a:spAutoFit/>
          </a:bodyPr>
          <a:lstStyle/>
          <a:p>
            <a:pPr algn="ctr">
              <a:lnSpc>
                <a:spcPts val="6580"/>
              </a:lnSpc>
            </a:pPr>
            <a:r>
              <a:rPr lang="vi-VN" sz="4700" dirty="0">
                <a:solidFill>
                  <a:schemeClr val="bg1"/>
                </a:solidFill>
                <a:latin typeface="Times New Roman Bold"/>
              </a:rPr>
              <a:t>III : </a:t>
            </a:r>
            <a:r>
              <a:rPr lang="en-US" sz="4700" dirty="0" err="1">
                <a:solidFill>
                  <a:schemeClr val="bg1"/>
                </a:solidFill>
                <a:latin typeface="Times New Roman Bold"/>
              </a:rPr>
              <a:t>Kiểm</a:t>
            </a:r>
            <a:r>
              <a:rPr lang="en-US" sz="4700" dirty="0">
                <a:solidFill>
                  <a:schemeClr val="bg1"/>
                </a:solidFill>
                <a:latin typeface="Times New Roman Bold"/>
              </a:rPr>
              <a:t> </a:t>
            </a:r>
            <a:r>
              <a:rPr lang="en-US" sz="4700" dirty="0" err="1">
                <a:solidFill>
                  <a:schemeClr val="bg1"/>
                </a:solidFill>
                <a:latin typeface="Times New Roman Bold"/>
              </a:rPr>
              <a:t>thử</a:t>
            </a:r>
            <a:r>
              <a:rPr lang="en-US" sz="4700" dirty="0">
                <a:solidFill>
                  <a:schemeClr val="bg1"/>
                </a:solidFill>
                <a:latin typeface="Times New Roman Bold"/>
              </a:rPr>
              <a:t> </a:t>
            </a:r>
            <a:r>
              <a:rPr lang="en-US" sz="4700" dirty="0" err="1">
                <a:solidFill>
                  <a:schemeClr val="bg1"/>
                </a:solidFill>
                <a:latin typeface="Times New Roman Bold"/>
              </a:rPr>
              <a:t>phần</a:t>
            </a:r>
            <a:r>
              <a:rPr lang="en-US" sz="4700" dirty="0">
                <a:solidFill>
                  <a:schemeClr val="bg1"/>
                </a:solidFill>
                <a:latin typeface="Times New Roman Bold"/>
              </a:rPr>
              <a:t> </a:t>
            </a:r>
            <a:r>
              <a:rPr lang="en-US" sz="4700" dirty="0" err="1">
                <a:solidFill>
                  <a:schemeClr val="bg1"/>
                </a:solidFill>
                <a:latin typeface="Times New Roman Bold"/>
              </a:rPr>
              <a:t>mềm</a:t>
            </a:r>
            <a:r>
              <a:rPr lang="en-US" sz="4700" dirty="0">
                <a:solidFill>
                  <a:schemeClr val="bg1"/>
                </a:solidFill>
                <a:latin typeface="Times New Roman Bold"/>
              </a:rPr>
              <a:t> – </a:t>
            </a:r>
            <a:r>
              <a:rPr lang="vi-VN" sz="4700" dirty="0">
                <a:solidFill>
                  <a:schemeClr val="bg1"/>
                </a:solidFill>
                <a:latin typeface="Times New Roman Bold"/>
              </a:rPr>
              <a:t>Quy Trình</a:t>
            </a:r>
            <a:r>
              <a:rPr lang="en-US" sz="4700" dirty="0">
                <a:solidFill>
                  <a:schemeClr val="bg1"/>
                </a:solidFill>
                <a:latin typeface="Times New Roman Bold"/>
              </a:rPr>
              <a:t> </a:t>
            </a:r>
          </a:p>
        </p:txBody>
      </p:sp>
      <p:sp>
        <p:nvSpPr>
          <p:cNvPr id="10" name="TextBox 9">
            <a:extLst>
              <a:ext uri="{FF2B5EF4-FFF2-40B4-BE49-F238E27FC236}">
                <a16:creationId xmlns:a16="http://schemas.microsoft.com/office/drawing/2014/main" id="{7CB562AF-BC74-40F5-8905-8D4B481E6AC4}"/>
              </a:ext>
            </a:extLst>
          </p:cNvPr>
          <p:cNvSpPr txBox="1"/>
          <p:nvPr/>
        </p:nvSpPr>
        <p:spPr>
          <a:xfrm>
            <a:off x="588287" y="1519587"/>
            <a:ext cx="9144000" cy="682238"/>
          </a:xfrm>
          <a:prstGeom prst="rect">
            <a:avLst/>
          </a:prstGeom>
          <a:noFill/>
        </p:spPr>
        <p:txBody>
          <a:bodyPr wrap="square">
            <a:spAutoFit/>
          </a:bodyPr>
          <a:lstStyle/>
          <a:p>
            <a:pPr algn="l">
              <a:lnSpc>
                <a:spcPts val="4643"/>
              </a:lnSpc>
              <a:spcBef>
                <a:spcPct val="0"/>
              </a:spcBef>
            </a:pPr>
            <a:r>
              <a:rPr lang="vi-VN" sz="4000" spc="40" dirty="0">
                <a:solidFill>
                  <a:srgbClr val="000000"/>
                </a:solidFill>
                <a:latin typeface="Times New Roman Bold"/>
              </a:rPr>
              <a:t>3.1. </a:t>
            </a:r>
            <a:r>
              <a:rPr lang="en-US" sz="4000" spc="40" dirty="0" err="1">
                <a:solidFill>
                  <a:srgbClr val="000000"/>
                </a:solidFill>
                <a:latin typeface="Times New Roman Bold"/>
              </a:rPr>
              <a:t>Kiểm</a:t>
            </a:r>
            <a:r>
              <a:rPr lang="en-US" sz="4000" spc="40" dirty="0">
                <a:solidFill>
                  <a:srgbClr val="000000"/>
                </a:solidFill>
                <a:latin typeface="Times New Roman Bold"/>
              </a:rPr>
              <a:t> </a:t>
            </a:r>
            <a:r>
              <a:rPr lang="en-US" sz="4000" spc="40" dirty="0" err="1">
                <a:solidFill>
                  <a:srgbClr val="000000"/>
                </a:solidFill>
                <a:latin typeface="Times New Roman Bold"/>
              </a:rPr>
              <a:t>Thử</a:t>
            </a:r>
            <a:r>
              <a:rPr lang="en-US" sz="4000" spc="40" dirty="0">
                <a:solidFill>
                  <a:srgbClr val="000000"/>
                </a:solidFill>
                <a:latin typeface="Times New Roman Bold"/>
              </a:rPr>
              <a:t> </a:t>
            </a:r>
            <a:r>
              <a:rPr lang="en-US" sz="4000" spc="40" dirty="0" err="1">
                <a:solidFill>
                  <a:srgbClr val="000000"/>
                </a:solidFill>
                <a:latin typeface="Times New Roman Bold"/>
              </a:rPr>
              <a:t>Tăng</a:t>
            </a:r>
            <a:r>
              <a:rPr lang="en-US" sz="4000" spc="40" dirty="0">
                <a:solidFill>
                  <a:srgbClr val="000000"/>
                </a:solidFill>
                <a:latin typeface="Times New Roman Bold"/>
              </a:rPr>
              <a:t> </a:t>
            </a:r>
            <a:r>
              <a:rPr lang="en-US" sz="4000" spc="40" dirty="0" err="1">
                <a:solidFill>
                  <a:srgbClr val="000000"/>
                </a:solidFill>
                <a:latin typeface="Times New Roman Bold"/>
              </a:rPr>
              <a:t>Dần</a:t>
            </a:r>
            <a:endParaRPr lang="en-US" sz="4000" spc="40" dirty="0">
              <a:solidFill>
                <a:srgbClr val="000000"/>
              </a:solidFill>
              <a:latin typeface="Times New Roman Bold"/>
            </a:endParaRPr>
          </a:p>
        </p:txBody>
      </p:sp>
      <p:pic>
        <p:nvPicPr>
          <p:cNvPr id="12" name="Picture 11">
            <a:extLst>
              <a:ext uri="{FF2B5EF4-FFF2-40B4-BE49-F238E27FC236}">
                <a16:creationId xmlns:a16="http://schemas.microsoft.com/office/drawing/2014/main" id="{8CF1EDAE-74AD-4386-94A1-FC1C5CCE51D9}"/>
              </a:ext>
            </a:extLst>
          </p:cNvPr>
          <p:cNvPicPr>
            <a:picLocks noChangeAspect="1"/>
          </p:cNvPicPr>
          <p:nvPr/>
        </p:nvPicPr>
        <p:blipFill>
          <a:blip r:embed="rId4"/>
          <a:stretch>
            <a:fillRect/>
          </a:stretch>
        </p:blipFill>
        <p:spPr>
          <a:xfrm>
            <a:off x="10681733" y="1548884"/>
            <a:ext cx="7606268" cy="7938016"/>
          </a:xfrm>
          <a:prstGeom prst="rect">
            <a:avLst/>
          </a:prstGeom>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LID4096"/>
          </a:p>
        </p:txBody>
      </p:sp>
      <p:sp>
        <p:nvSpPr>
          <p:cNvPr id="3" name="Freeform 3"/>
          <p:cNvSpPr/>
          <p:nvPr/>
        </p:nvSpPr>
        <p:spPr>
          <a:xfrm>
            <a:off x="0" y="0"/>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3"/>
            <a:stretch>
              <a:fillRect t="-10078" b="-10078"/>
            </a:stretch>
          </a:blipFill>
        </p:spPr>
      </p:sp>
      <p:sp>
        <p:nvSpPr>
          <p:cNvPr id="5" name="TextBox 5"/>
          <p:cNvSpPr txBox="1"/>
          <p:nvPr/>
        </p:nvSpPr>
        <p:spPr>
          <a:xfrm>
            <a:off x="304800" y="2901699"/>
            <a:ext cx="10232113" cy="7078861"/>
          </a:xfrm>
          <a:prstGeom prst="rect">
            <a:avLst/>
          </a:prstGeom>
        </p:spPr>
        <p:txBody>
          <a:bodyPr wrap="square" lIns="0" tIns="0" rIns="0" bIns="0" rtlCol="0" anchor="t">
            <a:spAutoFit/>
          </a:bodyPr>
          <a:lstStyle/>
          <a:p>
            <a:pPr algn="l">
              <a:lnSpc>
                <a:spcPts val="4643"/>
              </a:lnSpc>
              <a:spcBef>
                <a:spcPct val="0"/>
              </a:spcBef>
            </a:pPr>
            <a:endParaRPr lang="en-US" sz="4299" spc="40" dirty="0">
              <a:solidFill>
                <a:srgbClr val="000000"/>
              </a:solidFill>
              <a:latin typeface="Times New Roman Bold"/>
            </a:endParaRPr>
          </a:p>
          <a:p>
            <a:pPr algn="l">
              <a:lnSpc>
                <a:spcPts val="4643"/>
              </a:lnSpc>
              <a:spcBef>
                <a:spcPct val="0"/>
              </a:spcBef>
            </a:pPr>
            <a:r>
              <a:rPr lang="en-US" sz="4299" spc="40" dirty="0">
                <a:solidFill>
                  <a:srgbClr val="000000"/>
                </a:solidFill>
                <a:latin typeface="Times New Roman"/>
              </a:rPr>
              <a:t>- </a:t>
            </a:r>
            <a:r>
              <a:rPr lang="en-US" sz="4299" spc="40" dirty="0" err="1">
                <a:solidFill>
                  <a:srgbClr val="000000"/>
                </a:solidFill>
                <a:latin typeface="Times New Roman"/>
              </a:rPr>
              <a:t>Thứ</a:t>
            </a:r>
            <a:r>
              <a:rPr lang="en-US" sz="4299" spc="40" dirty="0">
                <a:solidFill>
                  <a:srgbClr val="000000"/>
                </a:solidFill>
                <a:latin typeface="Times New Roman"/>
              </a:rPr>
              <a:t> </a:t>
            </a:r>
            <a:r>
              <a:rPr lang="en-US" sz="4299" spc="40" dirty="0" err="1">
                <a:solidFill>
                  <a:srgbClr val="000000"/>
                </a:solidFill>
                <a:latin typeface="Times New Roman"/>
              </a:rPr>
              <a:t>tự</a:t>
            </a:r>
            <a:r>
              <a:rPr lang="en-US" sz="4299" spc="40" dirty="0">
                <a:solidFill>
                  <a:srgbClr val="000000"/>
                </a:solidFill>
                <a:latin typeface="Times New Roman"/>
              </a:rPr>
              <a:t>: </a:t>
            </a:r>
            <a:r>
              <a:rPr lang="en-US" sz="4299" spc="40" dirty="0" err="1">
                <a:solidFill>
                  <a:srgbClr val="000000"/>
                </a:solidFill>
                <a:latin typeface="Times New Roman"/>
              </a:rPr>
              <a:t>Từ</a:t>
            </a:r>
            <a:r>
              <a:rPr lang="en-US" sz="4299" spc="40" dirty="0">
                <a:solidFill>
                  <a:srgbClr val="000000"/>
                </a:solidFill>
                <a:latin typeface="Times New Roman"/>
              </a:rPr>
              <a:t> </a:t>
            </a:r>
            <a:r>
              <a:rPr lang="en-US" sz="4299" spc="40" dirty="0" err="1">
                <a:solidFill>
                  <a:srgbClr val="000000"/>
                </a:solidFill>
                <a:latin typeface="Times New Roman"/>
              </a:rPr>
              <a:t>môđun</a:t>
            </a:r>
            <a:r>
              <a:rPr lang="en-US" sz="4299" spc="40" dirty="0">
                <a:solidFill>
                  <a:srgbClr val="000000"/>
                </a:solidFill>
                <a:latin typeface="Times New Roman"/>
              </a:rPr>
              <a:t> </a:t>
            </a:r>
            <a:r>
              <a:rPr lang="en-US" sz="4299" spc="40" dirty="0" err="1">
                <a:solidFill>
                  <a:srgbClr val="000000"/>
                </a:solidFill>
                <a:latin typeface="Times New Roman"/>
              </a:rPr>
              <a:t>thấp</a:t>
            </a:r>
            <a:r>
              <a:rPr lang="en-US" sz="4299" spc="40" dirty="0">
                <a:solidFill>
                  <a:srgbClr val="000000"/>
                </a:solidFill>
                <a:latin typeface="Times New Roman"/>
              </a:rPr>
              <a:t> </a:t>
            </a:r>
            <a:r>
              <a:rPr lang="en-US" sz="4299" spc="40" dirty="0" err="1">
                <a:solidFill>
                  <a:srgbClr val="000000"/>
                </a:solidFill>
                <a:latin typeface="Times New Roman"/>
              </a:rPr>
              <a:t>đến</a:t>
            </a:r>
            <a:r>
              <a:rPr lang="en-US" sz="4299" spc="40" dirty="0">
                <a:solidFill>
                  <a:srgbClr val="000000"/>
                </a:solidFill>
                <a:latin typeface="Times New Roman"/>
              </a:rPr>
              <a:t> </a:t>
            </a:r>
            <a:r>
              <a:rPr lang="en-US" sz="4299" spc="40" dirty="0" err="1">
                <a:solidFill>
                  <a:srgbClr val="000000"/>
                </a:solidFill>
                <a:latin typeface="Times New Roman"/>
              </a:rPr>
              <a:t>môđun</a:t>
            </a:r>
            <a:r>
              <a:rPr lang="en-US" sz="4299" spc="40" dirty="0">
                <a:solidFill>
                  <a:srgbClr val="000000"/>
                </a:solidFill>
                <a:latin typeface="Times New Roman"/>
              </a:rPr>
              <a:t> </a:t>
            </a:r>
            <a:r>
              <a:rPr lang="en-US" sz="4299" spc="40" dirty="0" err="1">
                <a:solidFill>
                  <a:srgbClr val="000000"/>
                </a:solidFill>
                <a:latin typeface="Times New Roman"/>
              </a:rPr>
              <a:t>cao</a:t>
            </a:r>
            <a:r>
              <a:rPr lang="en-US" sz="4299" spc="40" dirty="0">
                <a:solidFill>
                  <a:srgbClr val="000000"/>
                </a:solidFill>
                <a:latin typeface="Times New Roman"/>
              </a:rPr>
              <a:t>.</a:t>
            </a:r>
          </a:p>
          <a:p>
            <a:pPr algn="l">
              <a:lnSpc>
                <a:spcPts val="4643"/>
              </a:lnSpc>
              <a:spcBef>
                <a:spcPct val="0"/>
              </a:spcBef>
            </a:pPr>
            <a:r>
              <a:rPr lang="en-US" sz="4299" spc="40" dirty="0">
                <a:solidFill>
                  <a:srgbClr val="000000"/>
                </a:solidFill>
                <a:latin typeface="Times New Roman"/>
              </a:rPr>
              <a:t>- </a:t>
            </a:r>
            <a:r>
              <a:rPr lang="en-US" sz="4299" spc="40" dirty="0" err="1">
                <a:solidFill>
                  <a:srgbClr val="000000"/>
                </a:solidFill>
                <a:latin typeface="Times New Roman"/>
              </a:rPr>
              <a:t>Ứng</a:t>
            </a:r>
            <a:r>
              <a:rPr lang="en-US" sz="4299" spc="40" dirty="0">
                <a:solidFill>
                  <a:srgbClr val="000000"/>
                </a:solidFill>
                <a:latin typeface="Times New Roman"/>
              </a:rPr>
              <a:t> </a:t>
            </a:r>
            <a:r>
              <a:rPr lang="en-US" sz="4299" spc="40" dirty="0" err="1">
                <a:solidFill>
                  <a:srgbClr val="000000"/>
                </a:solidFill>
                <a:latin typeface="Times New Roman"/>
              </a:rPr>
              <a:t>dụng</a:t>
            </a:r>
            <a:r>
              <a:rPr lang="en-US" sz="4299" spc="40" dirty="0">
                <a:solidFill>
                  <a:srgbClr val="000000"/>
                </a:solidFill>
                <a:latin typeface="Times New Roman"/>
              </a:rPr>
              <a:t>: </a:t>
            </a:r>
            <a:r>
              <a:rPr lang="en-US" sz="4299" spc="40" dirty="0" err="1">
                <a:solidFill>
                  <a:srgbClr val="000000"/>
                </a:solidFill>
                <a:latin typeface="Times New Roman"/>
              </a:rPr>
              <a:t>Phát</a:t>
            </a:r>
            <a:r>
              <a:rPr lang="en-US" sz="4299" spc="40" dirty="0">
                <a:solidFill>
                  <a:srgbClr val="000000"/>
                </a:solidFill>
                <a:latin typeface="Times New Roman"/>
              </a:rPr>
              <a:t> </a:t>
            </a:r>
            <a:r>
              <a:rPr lang="en-US" sz="4299" spc="40" dirty="0" err="1">
                <a:solidFill>
                  <a:srgbClr val="000000"/>
                </a:solidFill>
                <a:latin typeface="Times New Roman"/>
              </a:rPr>
              <a:t>triển</a:t>
            </a:r>
            <a:r>
              <a:rPr lang="en-US" sz="4299" spc="40" dirty="0">
                <a:solidFill>
                  <a:srgbClr val="000000"/>
                </a:solidFill>
                <a:latin typeface="Times New Roman"/>
              </a:rPr>
              <a:t> </a:t>
            </a:r>
            <a:r>
              <a:rPr lang="en-US" sz="4299" spc="40" dirty="0" err="1">
                <a:solidFill>
                  <a:srgbClr val="000000"/>
                </a:solidFill>
                <a:latin typeface="Times New Roman"/>
              </a:rPr>
              <a:t>hệ</a:t>
            </a:r>
            <a:r>
              <a:rPr lang="en-US" sz="4299" spc="40" dirty="0">
                <a:solidFill>
                  <a:srgbClr val="000000"/>
                </a:solidFill>
                <a:latin typeface="Times New Roman"/>
              </a:rPr>
              <a:t> </a:t>
            </a:r>
            <a:r>
              <a:rPr lang="en-US" sz="4299" spc="40" dirty="0" err="1">
                <a:solidFill>
                  <a:srgbClr val="000000"/>
                </a:solidFill>
                <a:latin typeface="Times New Roman"/>
              </a:rPr>
              <a:t>thống</a:t>
            </a:r>
            <a:r>
              <a:rPr lang="en-US" sz="4299" spc="40" dirty="0">
                <a:solidFill>
                  <a:srgbClr val="000000"/>
                </a:solidFill>
                <a:latin typeface="Times New Roman"/>
              </a:rPr>
              <a:t> </a:t>
            </a:r>
            <a:r>
              <a:rPr lang="en-US" sz="4299" spc="40" dirty="0" err="1">
                <a:solidFill>
                  <a:srgbClr val="000000"/>
                </a:solidFill>
                <a:latin typeface="Times New Roman"/>
              </a:rPr>
              <a:t>theo</a:t>
            </a:r>
            <a:r>
              <a:rPr lang="en-US" sz="4299" spc="40" dirty="0">
                <a:solidFill>
                  <a:srgbClr val="000000"/>
                </a:solidFill>
                <a:latin typeface="Times New Roman"/>
              </a:rPr>
              <a:t> </a:t>
            </a:r>
            <a:r>
              <a:rPr lang="en-US" sz="4299" spc="40" dirty="0" err="1">
                <a:solidFill>
                  <a:srgbClr val="000000"/>
                </a:solidFill>
                <a:latin typeface="Times New Roman"/>
              </a:rPr>
              <a:t>trình</a:t>
            </a:r>
            <a:r>
              <a:rPr lang="en-US" sz="4299" spc="40" dirty="0">
                <a:solidFill>
                  <a:srgbClr val="000000"/>
                </a:solidFill>
                <a:latin typeface="Times New Roman"/>
              </a:rPr>
              <a:t> </a:t>
            </a:r>
            <a:r>
              <a:rPr lang="en-US" sz="4299" spc="40" dirty="0" err="1">
                <a:solidFill>
                  <a:srgbClr val="000000"/>
                </a:solidFill>
                <a:latin typeface="Times New Roman"/>
              </a:rPr>
              <a:t>tự</a:t>
            </a:r>
            <a:r>
              <a:rPr lang="en-US" sz="4299" spc="40" dirty="0">
                <a:solidFill>
                  <a:srgbClr val="000000"/>
                </a:solidFill>
                <a:latin typeface="Times New Roman"/>
              </a:rPr>
              <a:t> </a:t>
            </a:r>
            <a:r>
              <a:rPr lang="en-US" sz="4299" spc="40" dirty="0" err="1">
                <a:solidFill>
                  <a:srgbClr val="000000"/>
                </a:solidFill>
                <a:latin typeface="Times New Roman"/>
              </a:rPr>
              <a:t>từ</a:t>
            </a:r>
            <a:r>
              <a:rPr lang="en-US" sz="4299" spc="40" dirty="0">
                <a:solidFill>
                  <a:srgbClr val="000000"/>
                </a:solidFill>
                <a:latin typeface="Times New Roman"/>
              </a:rPr>
              <a:t> </a:t>
            </a:r>
            <a:r>
              <a:rPr lang="en-US" sz="4299" spc="40" dirty="0" err="1">
                <a:solidFill>
                  <a:srgbClr val="000000"/>
                </a:solidFill>
                <a:latin typeface="Times New Roman"/>
              </a:rPr>
              <a:t>dưới</a:t>
            </a:r>
            <a:r>
              <a:rPr lang="en-US" sz="4299" spc="40" dirty="0">
                <a:solidFill>
                  <a:srgbClr val="000000"/>
                </a:solidFill>
                <a:latin typeface="Times New Roman"/>
              </a:rPr>
              <a:t> </a:t>
            </a:r>
            <a:r>
              <a:rPr lang="en-US" sz="4299" spc="40" dirty="0" err="1">
                <a:solidFill>
                  <a:srgbClr val="000000"/>
                </a:solidFill>
                <a:latin typeface="Times New Roman"/>
              </a:rPr>
              <a:t>lên</a:t>
            </a:r>
            <a:r>
              <a:rPr lang="en-US" sz="4299" spc="40" dirty="0">
                <a:solidFill>
                  <a:srgbClr val="000000"/>
                </a:solidFill>
                <a:latin typeface="Times New Roman"/>
              </a:rPr>
              <a:t>.</a:t>
            </a:r>
          </a:p>
          <a:p>
            <a:pPr algn="l">
              <a:lnSpc>
                <a:spcPts val="4643"/>
              </a:lnSpc>
              <a:spcBef>
                <a:spcPct val="0"/>
              </a:spcBef>
            </a:pPr>
            <a:r>
              <a:rPr lang="en-US" sz="4299" spc="40" dirty="0">
                <a:solidFill>
                  <a:srgbClr val="000000"/>
                </a:solidFill>
                <a:latin typeface="Times New Roman"/>
              </a:rPr>
              <a:t>- </a:t>
            </a:r>
            <a:r>
              <a:rPr lang="en-US" sz="4299" spc="40" dirty="0" err="1">
                <a:solidFill>
                  <a:srgbClr val="000000"/>
                </a:solidFill>
                <a:latin typeface="Times New Roman"/>
              </a:rPr>
              <a:t>Yêu</a:t>
            </a:r>
            <a:r>
              <a:rPr lang="en-US" sz="4299" spc="40" dirty="0">
                <a:solidFill>
                  <a:srgbClr val="000000"/>
                </a:solidFill>
                <a:latin typeface="Times New Roman"/>
              </a:rPr>
              <a:t> </a:t>
            </a:r>
            <a:r>
              <a:rPr lang="en-US" sz="4299" spc="40" dirty="0" err="1">
                <a:solidFill>
                  <a:srgbClr val="000000"/>
                </a:solidFill>
                <a:latin typeface="Times New Roman"/>
              </a:rPr>
              <a:t>cầu</a:t>
            </a:r>
            <a:r>
              <a:rPr lang="en-US" sz="4299" spc="40" dirty="0">
                <a:solidFill>
                  <a:srgbClr val="000000"/>
                </a:solidFill>
                <a:latin typeface="Times New Roman"/>
              </a:rPr>
              <a:t>: </a:t>
            </a:r>
            <a:r>
              <a:rPr lang="en-US" sz="4299" spc="40" dirty="0" err="1">
                <a:solidFill>
                  <a:srgbClr val="000000"/>
                </a:solidFill>
                <a:latin typeface="Times New Roman"/>
              </a:rPr>
              <a:t>Cần</a:t>
            </a:r>
            <a:r>
              <a:rPr lang="en-US" sz="4299" spc="40" dirty="0">
                <a:solidFill>
                  <a:srgbClr val="000000"/>
                </a:solidFill>
                <a:latin typeface="Times New Roman"/>
              </a:rPr>
              <a:t> </a:t>
            </a:r>
            <a:r>
              <a:rPr lang="en-US" sz="4299" spc="40" dirty="0" err="1">
                <a:solidFill>
                  <a:srgbClr val="000000"/>
                </a:solidFill>
                <a:latin typeface="Times New Roman"/>
              </a:rPr>
              <a:t>đến</a:t>
            </a:r>
            <a:r>
              <a:rPr lang="en-US" sz="4299" spc="40" dirty="0">
                <a:solidFill>
                  <a:srgbClr val="000000"/>
                </a:solidFill>
                <a:latin typeface="Times New Roman"/>
              </a:rPr>
              <a:t> driver.</a:t>
            </a:r>
          </a:p>
          <a:p>
            <a:pPr marL="571500" indent="-571500" algn="l">
              <a:lnSpc>
                <a:spcPts val="4643"/>
              </a:lnSpc>
              <a:spcBef>
                <a:spcPct val="0"/>
              </a:spcBef>
              <a:buFontTx/>
              <a:buChar char="-"/>
            </a:pPr>
            <a:r>
              <a:rPr lang="en-US" sz="4299" spc="40" dirty="0" err="1">
                <a:solidFill>
                  <a:srgbClr val="000000"/>
                </a:solidFill>
                <a:latin typeface="Times New Roman"/>
              </a:rPr>
              <a:t>Thích</a:t>
            </a:r>
            <a:r>
              <a:rPr lang="en-US" sz="4299" spc="40" dirty="0">
                <a:solidFill>
                  <a:srgbClr val="000000"/>
                </a:solidFill>
                <a:latin typeface="Times New Roman"/>
              </a:rPr>
              <a:t> </a:t>
            </a:r>
            <a:r>
              <a:rPr lang="en-US" sz="4299" spc="40" dirty="0" err="1">
                <a:solidFill>
                  <a:srgbClr val="000000"/>
                </a:solidFill>
                <a:latin typeface="Times New Roman"/>
              </a:rPr>
              <a:t>hợp</a:t>
            </a:r>
            <a:r>
              <a:rPr lang="en-US" sz="4299" spc="40" dirty="0">
                <a:solidFill>
                  <a:srgbClr val="000000"/>
                </a:solidFill>
                <a:latin typeface="Times New Roman"/>
              </a:rPr>
              <a:t>: </a:t>
            </a:r>
            <a:r>
              <a:rPr lang="en-US" sz="4299" spc="40" dirty="0" err="1">
                <a:solidFill>
                  <a:srgbClr val="000000"/>
                </a:solidFill>
                <a:latin typeface="Times New Roman"/>
              </a:rPr>
              <a:t>Phát</a:t>
            </a:r>
            <a:r>
              <a:rPr lang="en-US" sz="4299" spc="40" dirty="0">
                <a:solidFill>
                  <a:srgbClr val="000000"/>
                </a:solidFill>
                <a:latin typeface="Times New Roman"/>
              </a:rPr>
              <a:t> </a:t>
            </a:r>
            <a:r>
              <a:rPr lang="en-US" sz="4299" spc="40" dirty="0" err="1">
                <a:solidFill>
                  <a:srgbClr val="000000"/>
                </a:solidFill>
                <a:latin typeface="Times New Roman"/>
              </a:rPr>
              <a:t>triển</a:t>
            </a:r>
            <a:r>
              <a:rPr lang="en-US" sz="4299" spc="40" dirty="0">
                <a:solidFill>
                  <a:srgbClr val="000000"/>
                </a:solidFill>
                <a:latin typeface="Times New Roman"/>
              </a:rPr>
              <a:t> </a:t>
            </a:r>
            <a:r>
              <a:rPr lang="en-US" sz="4299" spc="40" dirty="0" err="1">
                <a:solidFill>
                  <a:srgbClr val="000000"/>
                </a:solidFill>
                <a:latin typeface="Times New Roman"/>
              </a:rPr>
              <a:t>phiên</a:t>
            </a:r>
            <a:r>
              <a:rPr lang="en-US" sz="4299" spc="40" dirty="0">
                <a:solidFill>
                  <a:srgbClr val="000000"/>
                </a:solidFill>
                <a:latin typeface="Times New Roman"/>
              </a:rPr>
              <a:t> </a:t>
            </a:r>
            <a:r>
              <a:rPr lang="en-US" sz="4299" spc="40" dirty="0" err="1">
                <a:solidFill>
                  <a:srgbClr val="000000"/>
                </a:solidFill>
                <a:latin typeface="Times New Roman"/>
              </a:rPr>
              <a:t>bản</a:t>
            </a:r>
            <a:r>
              <a:rPr lang="en-US" sz="4299" spc="40" dirty="0">
                <a:solidFill>
                  <a:srgbClr val="000000"/>
                </a:solidFill>
                <a:latin typeface="Times New Roman"/>
              </a:rPr>
              <a:t> </a:t>
            </a:r>
            <a:r>
              <a:rPr lang="en-US" sz="4299" spc="40" dirty="0" err="1">
                <a:solidFill>
                  <a:srgbClr val="000000"/>
                </a:solidFill>
                <a:latin typeface="Times New Roman"/>
              </a:rPr>
              <a:t>sửa</a:t>
            </a:r>
            <a:r>
              <a:rPr lang="en-US" sz="4299" spc="40" dirty="0">
                <a:solidFill>
                  <a:srgbClr val="000000"/>
                </a:solidFill>
                <a:latin typeface="Times New Roman"/>
              </a:rPr>
              <a:t> </a:t>
            </a:r>
            <a:r>
              <a:rPr lang="en-US" sz="4299" spc="40" dirty="0" err="1">
                <a:solidFill>
                  <a:srgbClr val="000000"/>
                </a:solidFill>
                <a:latin typeface="Times New Roman"/>
              </a:rPr>
              <a:t>đổi</a:t>
            </a:r>
            <a:r>
              <a:rPr lang="en-US" sz="4299" spc="40" dirty="0">
                <a:solidFill>
                  <a:srgbClr val="000000"/>
                </a:solidFill>
                <a:latin typeface="Times New Roman"/>
              </a:rPr>
              <a:t> </a:t>
            </a:r>
            <a:r>
              <a:rPr lang="en-US" sz="4299" spc="40" dirty="0" err="1">
                <a:solidFill>
                  <a:srgbClr val="000000"/>
                </a:solidFill>
                <a:latin typeface="Times New Roman"/>
              </a:rPr>
              <a:t>của</a:t>
            </a:r>
            <a:r>
              <a:rPr lang="en-US" sz="4299" spc="40" dirty="0">
                <a:solidFill>
                  <a:srgbClr val="000000"/>
                </a:solidFill>
                <a:latin typeface="Times New Roman"/>
              </a:rPr>
              <a:t> </a:t>
            </a:r>
            <a:r>
              <a:rPr lang="en-US" sz="4299" spc="40" dirty="0" err="1">
                <a:solidFill>
                  <a:srgbClr val="000000"/>
                </a:solidFill>
                <a:latin typeface="Times New Roman"/>
              </a:rPr>
              <a:t>hệ</a:t>
            </a:r>
            <a:r>
              <a:rPr lang="en-US" sz="4299" spc="40" dirty="0">
                <a:solidFill>
                  <a:srgbClr val="000000"/>
                </a:solidFill>
                <a:latin typeface="Times New Roman"/>
              </a:rPr>
              <a:t> </a:t>
            </a:r>
            <a:r>
              <a:rPr lang="en-US" sz="4299" spc="40" dirty="0" err="1">
                <a:solidFill>
                  <a:srgbClr val="000000"/>
                </a:solidFill>
                <a:latin typeface="Times New Roman"/>
              </a:rPr>
              <a:t>thống</a:t>
            </a:r>
            <a:r>
              <a:rPr lang="en-US" sz="4299" spc="40" dirty="0">
                <a:solidFill>
                  <a:srgbClr val="000000"/>
                </a:solidFill>
                <a:latin typeface="Times New Roman"/>
              </a:rPr>
              <a:t> </a:t>
            </a:r>
            <a:r>
              <a:rPr lang="en-US" sz="4299" spc="40" dirty="0" err="1">
                <a:solidFill>
                  <a:srgbClr val="000000"/>
                </a:solidFill>
                <a:latin typeface="Times New Roman"/>
              </a:rPr>
              <a:t>hiện</a:t>
            </a:r>
            <a:r>
              <a:rPr lang="en-US" sz="4299" spc="40" dirty="0">
                <a:solidFill>
                  <a:srgbClr val="000000"/>
                </a:solidFill>
                <a:latin typeface="Times New Roman"/>
              </a:rPr>
              <a:t> </a:t>
            </a:r>
            <a:r>
              <a:rPr lang="en-US" sz="4299" spc="40" dirty="0" err="1">
                <a:solidFill>
                  <a:srgbClr val="000000"/>
                </a:solidFill>
                <a:latin typeface="Times New Roman"/>
              </a:rPr>
              <a:t>có</a:t>
            </a:r>
            <a:r>
              <a:rPr lang="en-US" sz="4299" spc="40" dirty="0">
                <a:solidFill>
                  <a:srgbClr val="000000"/>
                </a:solidFill>
                <a:latin typeface="Times New Roman"/>
              </a:rPr>
              <a:t>.</a:t>
            </a:r>
            <a:endParaRPr lang="vi-VN" sz="4299" spc="40" dirty="0">
              <a:solidFill>
                <a:srgbClr val="000000"/>
              </a:solidFill>
              <a:latin typeface="Times New Roman"/>
            </a:endParaRPr>
          </a:p>
          <a:p>
            <a:pPr marL="571500" indent="-571500" algn="l">
              <a:lnSpc>
                <a:spcPts val="4643"/>
              </a:lnSpc>
              <a:spcBef>
                <a:spcPct val="0"/>
              </a:spcBef>
              <a:buFontTx/>
              <a:buChar char="-"/>
            </a:pPr>
            <a:endParaRPr lang="vi-VN" sz="4299" spc="40" dirty="0">
              <a:solidFill>
                <a:srgbClr val="000000"/>
              </a:solidFill>
              <a:latin typeface="Times New Roman"/>
            </a:endParaRPr>
          </a:p>
          <a:p>
            <a:pPr marL="571500" indent="-571500">
              <a:lnSpc>
                <a:spcPts val="4643"/>
              </a:lnSpc>
              <a:spcBef>
                <a:spcPct val="0"/>
              </a:spcBef>
              <a:buFontTx/>
              <a:buChar char="-"/>
            </a:pPr>
            <a:r>
              <a:rPr lang="en-US" sz="4299" spc="40" dirty="0" err="1">
                <a:solidFill>
                  <a:srgbClr val="000000"/>
                </a:solidFill>
                <a:latin typeface="Times New Roman"/>
              </a:rPr>
              <a:t>Ưu</a:t>
            </a:r>
            <a:r>
              <a:rPr lang="en-US" sz="4299" spc="40" dirty="0">
                <a:solidFill>
                  <a:srgbClr val="000000"/>
                </a:solidFill>
                <a:latin typeface="Times New Roman"/>
              </a:rPr>
              <a:t> </a:t>
            </a:r>
            <a:r>
              <a:rPr lang="en-US" sz="4299" spc="40" dirty="0" err="1">
                <a:solidFill>
                  <a:srgbClr val="000000"/>
                </a:solidFill>
                <a:latin typeface="Times New Roman"/>
              </a:rPr>
              <a:t>điểm</a:t>
            </a:r>
            <a:r>
              <a:rPr lang="en-US" sz="4299" spc="40" dirty="0">
                <a:solidFill>
                  <a:srgbClr val="000000"/>
                </a:solidFill>
                <a:latin typeface="Times New Roman"/>
              </a:rPr>
              <a:t>: </a:t>
            </a:r>
            <a:r>
              <a:rPr lang="en-US" sz="4299" spc="40" dirty="0" err="1">
                <a:solidFill>
                  <a:srgbClr val="000000"/>
                </a:solidFill>
                <a:latin typeface="Times New Roman"/>
              </a:rPr>
              <a:t>Có</a:t>
            </a:r>
            <a:r>
              <a:rPr lang="en-US" sz="4299" spc="40" dirty="0">
                <a:solidFill>
                  <a:srgbClr val="000000"/>
                </a:solidFill>
                <a:latin typeface="Times New Roman"/>
              </a:rPr>
              <a:t> </a:t>
            </a:r>
            <a:r>
              <a:rPr lang="en-US" sz="4299" spc="40" dirty="0" err="1">
                <a:solidFill>
                  <a:srgbClr val="000000"/>
                </a:solidFill>
                <a:latin typeface="Times New Roman"/>
              </a:rPr>
              <a:t>thể</a:t>
            </a:r>
            <a:r>
              <a:rPr lang="en-US" sz="4299" spc="40" dirty="0">
                <a:solidFill>
                  <a:srgbClr val="000000"/>
                </a:solidFill>
                <a:latin typeface="Times New Roman"/>
              </a:rPr>
              <a:t> </a:t>
            </a:r>
            <a:r>
              <a:rPr lang="en-US" sz="4299" spc="40" dirty="0" err="1">
                <a:solidFill>
                  <a:srgbClr val="000000"/>
                </a:solidFill>
                <a:latin typeface="Times New Roman"/>
              </a:rPr>
              <a:t>kiểm</a:t>
            </a:r>
            <a:r>
              <a:rPr lang="en-US" sz="4299" spc="40" dirty="0">
                <a:solidFill>
                  <a:srgbClr val="000000"/>
                </a:solidFill>
                <a:latin typeface="Times New Roman"/>
              </a:rPr>
              <a:t> </a:t>
            </a:r>
            <a:r>
              <a:rPr lang="en-US" sz="4299" spc="40" dirty="0" err="1">
                <a:solidFill>
                  <a:srgbClr val="000000"/>
                </a:solidFill>
                <a:latin typeface="Times New Roman"/>
              </a:rPr>
              <a:t>thử</a:t>
            </a:r>
            <a:r>
              <a:rPr lang="en-US" sz="4299" spc="40" dirty="0">
                <a:solidFill>
                  <a:srgbClr val="000000"/>
                </a:solidFill>
                <a:latin typeface="Times New Roman"/>
              </a:rPr>
              <a:t> </a:t>
            </a:r>
            <a:r>
              <a:rPr lang="en-US" sz="4299" spc="40" dirty="0" err="1">
                <a:solidFill>
                  <a:srgbClr val="000000"/>
                </a:solidFill>
                <a:latin typeface="Times New Roman"/>
              </a:rPr>
              <a:t>đồng</a:t>
            </a:r>
            <a:r>
              <a:rPr lang="en-US" sz="4299" spc="40" dirty="0">
                <a:solidFill>
                  <a:srgbClr val="000000"/>
                </a:solidFill>
                <a:latin typeface="Times New Roman"/>
              </a:rPr>
              <a:t> </a:t>
            </a:r>
            <a:r>
              <a:rPr lang="en-US" sz="4299" spc="40" dirty="0" err="1">
                <a:solidFill>
                  <a:srgbClr val="000000"/>
                </a:solidFill>
                <a:latin typeface="Times New Roman"/>
              </a:rPr>
              <a:t>thời</a:t>
            </a:r>
            <a:r>
              <a:rPr lang="en-US" sz="4299" spc="40" dirty="0">
                <a:solidFill>
                  <a:srgbClr val="000000"/>
                </a:solidFill>
                <a:latin typeface="Times New Roman"/>
              </a:rPr>
              <a:t> </a:t>
            </a:r>
            <a:r>
              <a:rPr lang="en-US" sz="4299" spc="40" dirty="0" err="1">
                <a:solidFill>
                  <a:srgbClr val="000000"/>
                </a:solidFill>
                <a:latin typeface="Times New Roman"/>
              </a:rPr>
              <a:t>các</a:t>
            </a:r>
            <a:r>
              <a:rPr lang="en-US" sz="4299" spc="40" dirty="0">
                <a:solidFill>
                  <a:srgbClr val="000000"/>
                </a:solidFill>
                <a:latin typeface="Times New Roman"/>
              </a:rPr>
              <a:t> </a:t>
            </a:r>
            <a:r>
              <a:rPr lang="en-US" sz="4299" spc="40" dirty="0" err="1">
                <a:solidFill>
                  <a:srgbClr val="000000"/>
                </a:solidFill>
                <a:latin typeface="Times New Roman"/>
              </a:rPr>
              <a:t>môđun</a:t>
            </a:r>
            <a:r>
              <a:rPr lang="en-US" sz="4299" spc="40" dirty="0">
                <a:solidFill>
                  <a:srgbClr val="000000"/>
                </a:solidFill>
                <a:latin typeface="Times New Roman"/>
              </a:rPr>
              <a:t> </a:t>
            </a:r>
            <a:r>
              <a:rPr lang="en-US" sz="4299" spc="40" dirty="0" err="1">
                <a:solidFill>
                  <a:srgbClr val="000000"/>
                </a:solidFill>
                <a:latin typeface="Times New Roman"/>
              </a:rPr>
              <a:t>thấp</a:t>
            </a:r>
            <a:r>
              <a:rPr lang="en-US" sz="4299" spc="40" dirty="0">
                <a:solidFill>
                  <a:srgbClr val="000000"/>
                </a:solidFill>
                <a:latin typeface="Times New Roman"/>
              </a:rPr>
              <a:t>.</a:t>
            </a:r>
          </a:p>
          <a:p>
            <a:pPr marL="571500" indent="-571500" algn="l">
              <a:lnSpc>
                <a:spcPts val="4643"/>
              </a:lnSpc>
              <a:spcBef>
                <a:spcPct val="0"/>
              </a:spcBef>
              <a:buFontTx/>
              <a:buChar char="-"/>
            </a:pPr>
            <a:r>
              <a:rPr lang="vi-VN" sz="4299" spc="40" dirty="0">
                <a:solidFill>
                  <a:srgbClr val="000000"/>
                </a:solidFill>
                <a:latin typeface="Times New Roman"/>
              </a:rPr>
              <a:t>Nhược điểm: Chậm phát hiện các lỗi thiết kế</a:t>
            </a:r>
            <a:endParaRPr lang="en-US" sz="4299" spc="40" dirty="0">
              <a:solidFill>
                <a:srgbClr val="000000"/>
              </a:solidFill>
              <a:latin typeface="Times New Roman"/>
            </a:endParaRPr>
          </a:p>
        </p:txBody>
      </p:sp>
      <p:sp>
        <p:nvSpPr>
          <p:cNvPr id="9" name="TextBox 4">
            <a:extLst>
              <a:ext uri="{FF2B5EF4-FFF2-40B4-BE49-F238E27FC236}">
                <a16:creationId xmlns:a16="http://schemas.microsoft.com/office/drawing/2014/main" id="{7A3B0AA1-EFBA-4C21-9392-9B1DBC2CD991}"/>
              </a:ext>
            </a:extLst>
          </p:cNvPr>
          <p:cNvSpPr txBox="1"/>
          <p:nvPr/>
        </p:nvSpPr>
        <p:spPr>
          <a:xfrm>
            <a:off x="914400" y="386419"/>
            <a:ext cx="10376931" cy="776046"/>
          </a:xfrm>
          <a:prstGeom prst="rect">
            <a:avLst/>
          </a:prstGeom>
        </p:spPr>
        <p:txBody>
          <a:bodyPr wrap="square" lIns="0" tIns="0" rIns="0" bIns="0" rtlCol="0" anchor="t">
            <a:spAutoFit/>
          </a:bodyPr>
          <a:lstStyle/>
          <a:p>
            <a:pPr algn="ctr">
              <a:lnSpc>
                <a:spcPts val="6580"/>
              </a:lnSpc>
            </a:pPr>
            <a:r>
              <a:rPr lang="vi-VN" sz="4700" dirty="0">
                <a:solidFill>
                  <a:schemeClr val="bg1"/>
                </a:solidFill>
                <a:latin typeface="Times New Roman Bold"/>
              </a:rPr>
              <a:t>II: </a:t>
            </a:r>
            <a:r>
              <a:rPr lang="en-US" sz="4700" dirty="0" err="1">
                <a:solidFill>
                  <a:schemeClr val="bg1"/>
                </a:solidFill>
                <a:latin typeface="Times New Roman Bold"/>
              </a:rPr>
              <a:t>Kiểm</a:t>
            </a:r>
            <a:r>
              <a:rPr lang="en-US" sz="4700" dirty="0">
                <a:solidFill>
                  <a:schemeClr val="bg1"/>
                </a:solidFill>
                <a:latin typeface="Times New Roman Bold"/>
              </a:rPr>
              <a:t> </a:t>
            </a:r>
            <a:r>
              <a:rPr lang="en-US" sz="4700" dirty="0" err="1">
                <a:solidFill>
                  <a:schemeClr val="bg1"/>
                </a:solidFill>
                <a:latin typeface="Times New Roman Bold"/>
              </a:rPr>
              <a:t>thử</a:t>
            </a:r>
            <a:r>
              <a:rPr lang="en-US" sz="4700" dirty="0">
                <a:solidFill>
                  <a:schemeClr val="bg1"/>
                </a:solidFill>
                <a:latin typeface="Times New Roman Bold"/>
              </a:rPr>
              <a:t> </a:t>
            </a:r>
            <a:r>
              <a:rPr lang="en-US" sz="4700" dirty="0" err="1">
                <a:solidFill>
                  <a:schemeClr val="bg1"/>
                </a:solidFill>
                <a:latin typeface="Times New Roman Bold"/>
              </a:rPr>
              <a:t>phần</a:t>
            </a:r>
            <a:r>
              <a:rPr lang="en-US" sz="4700" dirty="0">
                <a:solidFill>
                  <a:schemeClr val="bg1"/>
                </a:solidFill>
                <a:latin typeface="Times New Roman Bold"/>
              </a:rPr>
              <a:t> </a:t>
            </a:r>
            <a:r>
              <a:rPr lang="en-US" sz="4700" dirty="0" err="1">
                <a:solidFill>
                  <a:schemeClr val="bg1"/>
                </a:solidFill>
                <a:latin typeface="Times New Roman Bold"/>
              </a:rPr>
              <a:t>mềm</a:t>
            </a:r>
            <a:r>
              <a:rPr lang="en-US" sz="4700" dirty="0">
                <a:solidFill>
                  <a:schemeClr val="bg1"/>
                </a:solidFill>
                <a:latin typeface="Times New Roman Bold"/>
              </a:rPr>
              <a:t> – </a:t>
            </a:r>
            <a:r>
              <a:rPr lang="vi-VN" sz="4700" dirty="0">
                <a:solidFill>
                  <a:schemeClr val="bg1"/>
                </a:solidFill>
                <a:latin typeface="Times New Roman Bold"/>
              </a:rPr>
              <a:t>Quy Trình</a:t>
            </a:r>
            <a:r>
              <a:rPr lang="en-US" sz="4700" dirty="0">
                <a:solidFill>
                  <a:schemeClr val="bg1"/>
                </a:solidFill>
                <a:latin typeface="Times New Roman Bold"/>
              </a:rPr>
              <a:t> </a:t>
            </a:r>
          </a:p>
        </p:txBody>
      </p:sp>
      <p:sp>
        <p:nvSpPr>
          <p:cNvPr id="10" name="TextBox 9">
            <a:extLst>
              <a:ext uri="{FF2B5EF4-FFF2-40B4-BE49-F238E27FC236}">
                <a16:creationId xmlns:a16="http://schemas.microsoft.com/office/drawing/2014/main" id="{24A67E53-2BB6-4E96-ACC7-AF48302CD45C}"/>
              </a:ext>
            </a:extLst>
          </p:cNvPr>
          <p:cNvSpPr txBox="1"/>
          <p:nvPr/>
        </p:nvSpPr>
        <p:spPr>
          <a:xfrm>
            <a:off x="599876" y="2432096"/>
            <a:ext cx="9151144" cy="682238"/>
          </a:xfrm>
          <a:prstGeom prst="rect">
            <a:avLst/>
          </a:prstGeom>
          <a:noFill/>
        </p:spPr>
        <p:txBody>
          <a:bodyPr wrap="square">
            <a:spAutoFit/>
          </a:bodyPr>
          <a:lstStyle/>
          <a:p>
            <a:pPr algn="l">
              <a:lnSpc>
                <a:spcPts val="4643"/>
              </a:lnSpc>
              <a:spcBef>
                <a:spcPct val="0"/>
              </a:spcBef>
            </a:pPr>
            <a:r>
              <a:rPr lang="vi-VN" sz="4000" spc="40" dirty="0">
                <a:solidFill>
                  <a:srgbClr val="000000"/>
                </a:solidFill>
                <a:latin typeface="Times New Roman Bold"/>
              </a:rPr>
              <a:t>3.1.2. </a:t>
            </a:r>
            <a:r>
              <a:rPr lang="en-US" sz="4000" spc="40" dirty="0" err="1">
                <a:solidFill>
                  <a:srgbClr val="000000"/>
                </a:solidFill>
                <a:latin typeface="Times New Roman Bold"/>
              </a:rPr>
              <a:t>Kiểm</a:t>
            </a:r>
            <a:r>
              <a:rPr lang="en-US" sz="4000" spc="40" dirty="0">
                <a:solidFill>
                  <a:srgbClr val="000000"/>
                </a:solidFill>
                <a:latin typeface="Times New Roman Bold"/>
              </a:rPr>
              <a:t> </a:t>
            </a:r>
            <a:r>
              <a:rPr lang="en-US" sz="4000" spc="40" dirty="0" err="1">
                <a:solidFill>
                  <a:srgbClr val="000000"/>
                </a:solidFill>
                <a:latin typeface="Times New Roman Bold"/>
              </a:rPr>
              <a:t>Thử</a:t>
            </a:r>
            <a:r>
              <a:rPr lang="en-US" sz="4000" spc="40" dirty="0">
                <a:solidFill>
                  <a:srgbClr val="000000"/>
                </a:solidFill>
                <a:latin typeface="Times New Roman Bold"/>
              </a:rPr>
              <a:t> </a:t>
            </a:r>
            <a:r>
              <a:rPr lang="en-US" sz="4000" spc="40" dirty="0" err="1">
                <a:solidFill>
                  <a:srgbClr val="000000"/>
                </a:solidFill>
                <a:latin typeface="Times New Roman Bold"/>
              </a:rPr>
              <a:t>Từ</a:t>
            </a:r>
            <a:r>
              <a:rPr lang="en-US" sz="4000" spc="40" dirty="0">
                <a:solidFill>
                  <a:srgbClr val="000000"/>
                </a:solidFill>
                <a:latin typeface="Times New Roman Bold"/>
              </a:rPr>
              <a:t> </a:t>
            </a:r>
            <a:r>
              <a:rPr lang="vi-VN" sz="4000" spc="40" dirty="0">
                <a:solidFill>
                  <a:srgbClr val="000000"/>
                </a:solidFill>
                <a:latin typeface="Times New Roman Bold"/>
              </a:rPr>
              <a:t>dưới lên</a:t>
            </a:r>
            <a:endParaRPr lang="en-US" sz="4000" spc="40" dirty="0">
              <a:solidFill>
                <a:srgbClr val="000000"/>
              </a:solidFill>
              <a:latin typeface="Times New Roman Bold"/>
            </a:endParaRPr>
          </a:p>
        </p:txBody>
      </p:sp>
      <p:sp>
        <p:nvSpPr>
          <p:cNvPr id="11" name="TextBox 10">
            <a:extLst>
              <a:ext uri="{FF2B5EF4-FFF2-40B4-BE49-F238E27FC236}">
                <a16:creationId xmlns:a16="http://schemas.microsoft.com/office/drawing/2014/main" id="{450A1EBA-9B8F-442C-9FC5-CB12B8AEA92B}"/>
              </a:ext>
            </a:extLst>
          </p:cNvPr>
          <p:cNvSpPr txBox="1"/>
          <p:nvPr/>
        </p:nvSpPr>
        <p:spPr>
          <a:xfrm>
            <a:off x="588287" y="1519587"/>
            <a:ext cx="9144000" cy="682238"/>
          </a:xfrm>
          <a:prstGeom prst="rect">
            <a:avLst/>
          </a:prstGeom>
          <a:noFill/>
        </p:spPr>
        <p:txBody>
          <a:bodyPr wrap="square">
            <a:spAutoFit/>
          </a:bodyPr>
          <a:lstStyle/>
          <a:p>
            <a:pPr algn="l">
              <a:lnSpc>
                <a:spcPts val="4643"/>
              </a:lnSpc>
              <a:spcBef>
                <a:spcPct val="0"/>
              </a:spcBef>
            </a:pPr>
            <a:r>
              <a:rPr lang="vi-VN" sz="4000" spc="40" dirty="0">
                <a:solidFill>
                  <a:srgbClr val="000000"/>
                </a:solidFill>
                <a:latin typeface="Times New Roman Bold"/>
              </a:rPr>
              <a:t>3.1. </a:t>
            </a:r>
            <a:r>
              <a:rPr lang="en-US" sz="4000" spc="40" dirty="0" err="1">
                <a:solidFill>
                  <a:srgbClr val="000000"/>
                </a:solidFill>
                <a:latin typeface="Times New Roman Bold"/>
              </a:rPr>
              <a:t>Kiểm</a:t>
            </a:r>
            <a:r>
              <a:rPr lang="en-US" sz="4000" spc="40" dirty="0">
                <a:solidFill>
                  <a:srgbClr val="000000"/>
                </a:solidFill>
                <a:latin typeface="Times New Roman Bold"/>
              </a:rPr>
              <a:t> </a:t>
            </a:r>
            <a:r>
              <a:rPr lang="en-US" sz="4000" spc="40" dirty="0" err="1">
                <a:solidFill>
                  <a:srgbClr val="000000"/>
                </a:solidFill>
                <a:latin typeface="Times New Roman Bold"/>
              </a:rPr>
              <a:t>Thử</a:t>
            </a:r>
            <a:r>
              <a:rPr lang="en-US" sz="4000" spc="40" dirty="0">
                <a:solidFill>
                  <a:srgbClr val="000000"/>
                </a:solidFill>
                <a:latin typeface="Times New Roman Bold"/>
              </a:rPr>
              <a:t> </a:t>
            </a:r>
            <a:r>
              <a:rPr lang="en-US" sz="4000" spc="40" dirty="0" err="1">
                <a:solidFill>
                  <a:srgbClr val="000000"/>
                </a:solidFill>
                <a:latin typeface="Times New Roman Bold"/>
              </a:rPr>
              <a:t>Tăng</a:t>
            </a:r>
            <a:r>
              <a:rPr lang="en-US" sz="4000" spc="40" dirty="0">
                <a:solidFill>
                  <a:srgbClr val="000000"/>
                </a:solidFill>
                <a:latin typeface="Times New Roman Bold"/>
              </a:rPr>
              <a:t> </a:t>
            </a:r>
            <a:r>
              <a:rPr lang="en-US" sz="4000" spc="40" dirty="0" err="1">
                <a:solidFill>
                  <a:srgbClr val="000000"/>
                </a:solidFill>
                <a:latin typeface="Times New Roman Bold"/>
              </a:rPr>
              <a:t>Dần</a:t>
            </a:r>
            <a:endParaRPr lang="en-US" sz="4000" spc="40" dirty="0">
              <a:solidFill>
                <a:srgbClr val="000000"/>
              </a:solidFill>
              <a:latin typeface="Times New Roman Bold"/>
            </a:endParaRPr>
          </a:p>
        </p:txBody>
      </p:sp>
      <p:pic>
        <p:nvPicPr>
          <p:cNvPr id="13" name="Picture 12">
            <a:extLst>
              <a:ext uri="{FF2B5EF4-FFF2-40B4-BE49-F238E27FC236}">
                <a16:creationId xmlns:a16="http://schemas.microsoft.com/office/drawing/2014/main" id="{B4920985-087F-49CF-B5A3-0A86379892E4}"/>
              </a:ext>
            </a:extLst>
          </p:cNvPr>
          <p:cNvPicPr>
            <a:picLocks noChangeAspect="1"/>
          </p:cNvPicPr>
          <p:nvPr/>
        </p:nvPicPr>
        <p:blipFill>
          <a:blip r:embed="rId4"/>
          <a:stretch>
            <a:fillRect/>
          </a:stretch>
        </p:blipFill>
        <p:spPr>
          <a:xfrm>
            <a:off x="10536913" y="1860706"/>
            <a:ext cx="7598687" cy="7626194"/>
          </a:xfrm>
          <a:prstGeom prst="rect">
            <a:avLst/>
          </a:prstGeom>
        </p:spPr>
      </p:pic>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0"/>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3"/>
            <a:stretch>
              <a:fillRect t="-10078" b="-10078"/>
            </a:stretch>
          </a:blipFill>
        </p:spPr>
      </p:sp>
      <p:sp>
        <p:nvSpPr>
          <p:cNvPr id="5" name="TextBox 5"/>
          <p:cNvSpPr txBox="1"/>
          <p:nvPr/>
        </p:nvSpPr>
        <p:spPr>
          <a:xfrm>
            <a:off x="304800" y="2578821"/>
            <a:ext cx="16230599" cy="2949525"/>
          </a:xfrm>
          <a:prstGeom prst="rect">
            <a:avLst/>
          </a:prstGeom>
        </p:spPr>
        <p:txBody>
          <a:bodyPr wrap="square" lIns="0" tIns="0" rIns="0" bIns="0" rtlCol="0" anchor="t">
            <a:spAutoFit/>
          </a:bodyPr>
          <a:lstStyle/>
          <a:p>
            <a:pPr algn="l">
              <a:lnSpc>
                <a:spcPts val="4643"/>
              </a:lnSpc>
              <a:spcBef>
                <a:spcPct val="0"/>
              </a:spcBef>
            </a:pPr>
            <a:endParaRPr lang="en-US" sz="4299" spc="40" dirty="0">
              <a:solidFill>
                <a:srgbClr val="000000"/>
              </a:solidFill>
              <a:latin typeface="Times New Roman Bold"/>
            </a:endParaRPr>
          </a:p>
          <a:p>
            <a:pPr algn="l">
              <a:lnSpc>
                <a:spcPts val="4643"/>
              </a:lnSpc>
              <a:spcBef>
                <a:spcPct val="0"/>
              </a:spcBef>
            </a:pPr>
            <a:r>
              <a:rPr lang="en-US" sz="4299" spc="40" dirty="0">
                <a:solidFill>
                  <a:srgbClr val="000000"/>
                </a:solidFill>
                <a:latin typeface="Times New Roman"/>
              </a:rPr>
              <a:t>- </a:t>
            </a:r>
            <a:r>
              <a:rPr lang="en-US" sz="4299" spc="40" dirty="0" err="1">
                <a:solidFill>
                  <a:srgbClr val="000000"/>
                </a:solidFill>
                <a:latin typeface="Times New Roman"/>
              </a:rPr>
              <a:t>Mô</a:t>
            </a:r>
            <a:r>
              <a:rPr lang="en-US" sz="4299" spc="40" dirty="0">
                <a:solidFill>
                  <a:srgbClr val="000000"/>
                </a:solidFill>
                <a:latin typeface="Times New Roman"/>
              </a:rPr>
              <a:t> </a:t>
            </a:r>
            <a:r>
              <a:rPr lang="en-US" sz="4299" spc="40" dirty="0" err="1">
                <a:solidFill>
                  <a:srgbClr val="000000"/>
                </a:solidFill>
                <a:latin typeface="Times New Roman"/>
              </a:rPr>
              <a:t>tả</a:t>
            </a:r>
            <a:r>
              <a:rPr lang="en-US" sz="4299" spc="40" dirty="0">
                <a:solidFill>
                  <a:srgbClr val="000000"/>
                </a:solidFill>
                <a:latin typeface="Times New Roman"/>
              </a:rPr>
              <a:t>: </a:t>
            </a:r>
            <a:r>
              <a:rPr lang="en-US" sz="4299" spc="40" dirty="0" err="1">
                <a:solidFill>
                  <a:srgbClr val="000000"/>
                </a:solidFill>
                <a:latin typeface="Times New Roman"/>
              </a:rPr>
              <a:t>Kết</a:t>
            </a:r>
            <a:r>
              <a:rPr lang="en-US" sz="4299" spc="40" dirty="0">
                <a:solidFill>
                  <a:srgbClr val="000000"/>
                </a:solidFill>
                <a:latin typeface="Times New Roman"/>
              </a:rPr>
              <a:t> </a:t>
            </a:r>
            <a:r>
              <a:rPr lang="en-US" sz="4299" spc="40" dirty="0" err="1">
                <a:solidFill>
                  <a:srgbClr val="000000"/>
                </a:solidFill>
                <a:latin typeface="Times New Roman"/>
              </a:rPr>
              <a:t>hợp</a:t>
            </a:r>
            <a:r>
              <a:rPr lang="en-US" sz="4299" spc="40" dirty="0">
                <a:solidFill>
                  <a:srgbClr val="000000"/>
                </a:solidFill>
                <a:latin typeface="Times New Roman"/>
              </a:rPr>
              <a:t> </a:t>
            </a:r>
            <a:r>
              <a:rPr lang="en-US" sz="4299" spc="40" dirty="0" err="1">
                <a:solidFill>
                  <a:srgbClr val="000000"/>
                </a:solidFill>
                <a:latin typeface="Times New Roman"/>
              </a:rPr>
              <a:t>kiểm</a:t>
            </a:r>
            <a:r>
              <a:rPr lang="en-US" sz="4299" spc="40" dirty="0">
                <a:solidFill>
                  <a:srgbClr val="000000"/>
                </a:solidFill>
                <a:latin typeface="Times New Roman"/>
              </a:rPr>
              <a:t> </a:t>
            </a:r>
            <a:r>
              <a:rPr lang="en-US" sz="4299" spc="40" dirty="0" err="1">
                <a:solidFill>
                  <a:srgbClr val="000000"/>
                </a:solidFill>
                <a:latin typeface="Times New Roman"/>
              </a:rPr>
              <a:t>thử</a:t>
            </a:r>
            <a:r>
              <a:rPr lang="en-US" sz="4299" spc="40" dirty="0">
                <a:solidFill>
                  <a:srgbClr val="000000"/>
                </a:solidFill>
                <a:latin typeface="Times New Roman"/>
              </a:rPr>
              <a:t> </a:t>
            </a:r>
            <a:r>
              <a:rPr lang="en-US" sz="4299" spc="40" dirty="0" err="1">
                <a:solidFill>
                  <a:srgbClr val="000000"/>
                </a:solidFill>
                <a:latin typeface="Times New Roman"/>
              </a:rPr>
              <a:t>từ</a:t>
            </a:r>
            <a:r>
              <a:rPr lang="en-US" sz="4299" spc="40" dirty="0">
                <a:solidFill>
                  <a:srgbClr val="000000"/>
                </a:solidFill>
                <a:latin typeface="Times New Roman"/>
              </a:rPr>
              <a:t> </a:t>
            </a:r>
            <a:r>
              <a:rPr lang="en-US" sz="4299" spc="40" dirty="0" err="1">
                <a:solidFill>
                  <a:srgbClr val="000000"/>
                </a:solidFill>
                <a:latin typeface="Times New Roman"/>
              </a:rPr>
              <a:t>trên</a:t>
            </a:r>
            <a:r>
              <a:rPr lang="en-US" sz="4299" spc="40" dirty="0">
                <a:solidFill>
                  <a:srgbClr val="000000"/>
                </a:solidFill>
                <a:latin typeface="Times New Roman"/>
              </a:rPr>
              <a:t> </a:t>
            </a:r>
            <a:r>
              <a:rPr lang="en-US" sz="4299" spc="40" dirty="0" err="1">
                <a:solidFill>
                  <a:srgbClr val="000000"/>
                </a:solidFill>
                <a:latin typeface="Times New Roman"/>
              </a:rPr>
              <a:t>xuống</a:t>
            </a:r>
            <a:r>
              <a:rPr lang="en-US" sz="4299" spc="40" dirty="0">
                <a:solidFill>
                  <a:srgbClr val="000000"/>
                </a:solidFill>
                <a:latin typeface="Times New Roman"/>
              </a:rPr>
              <a:t> </a:t>
            </a:r>
            <a:r>
              <a:rPr lang="en-US" sz="4299" spc="40" dirty="0" err="1">
                <a:solidFill>
                  <a:srgbClr val="000000"/>
                </a:solidFill>
                <a:latin typeface="Times New Roman"/>
              </a:rPr>
              <a:t>và</a:t>
            </a:r>
            <a:r>
              <a:rPr lang="en-US" sz="4299" spc="40" dirty="0">
                <a:solidFill>
                  <a:srgbClr val="000000"/>
                </a:solidFill>
                <a:latin typeface="Times New Roman"/>
              </a:rPr>
              <a:t> </a:t>
            </a:r>
            <a:r>
              <a:rPr lang="en-US" sz="4299" spc="40" dirty="0" err="1">
                <a:solidFill>
                  <a:srgbClr val="000000"/>
                </a:solidFill>
                <a:latin typeface="Times New Roman"/>
              </a:rPr>
              <a:t>từ</a:t>
            </a:r>
            <a:r>
              <a:rPr lang="en-US" sz="4299" spc="40" dirty="0">
                <a:solidFill>
                  <a:srgbClr val="000000"/>
                </a:solidFill>
                <a:latin typeface="Times New Roman"/>
              </a:rPr>
              <a:t> </a:t>
            </a:r>
            <a:r>
              <a:rPr lang="en-US" sz="4299" spc="40" dirty="0" err="1">
                <a:solidFill>
                  <a:srgbClr val="000000"/>
                </a:solidFill>
                <a:latin typeface="Times New Roman"/>
              </a:rPr>
              <a:t>dưới</a:t>
            </a:r>
            <a:r>
              <a:rPr lang="en-US" sz="4299" spc="40" dirty="0">
                <a:solidFill>
                  <a:srgbClr val="000000"/>
                </a:solidFill>
                <a:latin typeface="Times New Roman"/>
              </a:rPr>
              <a:t> </a:t>
            </a:r>
            <a:r>
              <a:rPr lang="en-US" sz="4299" spc="40" dirty="0" err="1">
                <a:solidFill>
                  <a:srgbClr val="000000"/>
                </a:solidFill>
                <a:latin typeface="Times New Roman"/>
              </a:rPr>
              <a:t>lên</a:t>
            </a:r>
            <a:r>
              <a:rPr lang="en-US" sz="4299" spc="40" dirty="0">
                <a:solidFill>
                  <a:srgbClr val="000000"/>
                </a:solidFill>
                <a:latin typeface="Times New Roman"/>
              </a:rPr>
              <a:t>.</a:t>
            </a:r>
          </a:p>
          <a:p>
            <a:pPr algn="l">
              <a:lnSpc>
                <a:spcPts val="4643"/>
              </a:lnSpc>
              <a:spcBef>
                <a:spcPct val="0"/>
              </a:spcBef>
            </a:pPr>
            <a:r>
              <a:rPr lang="en-US" sz="4299" spc="40" dirty="0">
                <a:solidFill>
                  <a:srgbClr val="000000"/>
                </a:solidFill>
                <a:latin typeface="Times New Roman"/>
              </a:rPr>
              <a:t>- </a:t>
            </a:r>
            <a:r>
              <a:rPr lang="en-US" sz="4299" spc="40" dirty="0" err="1">
                <a:solidFill>
                  <a:srgbClr val="000000"/>
                </a:solidFill>
                <a:latin typeface="Times New Roman"/>
              </a:rPr>
              <a:t>Quy</a:t>
            </a:r>
            <a:r>
              <a:rPr lang="en-US" sz="4299" spc="40" dirty="0">
                <a:solidFill>
                  <a:srgbClr val="000000"/>
                </a:solidFill>
                <a:latin typeface="Times New Roman"/>
              </a:rPr>
              <a:t> </a:t>
            </a:r>
            <a:r>
              <a:rPr lang="en-US" sz="4299" spc="40" dirty="0" err="1">
                <a:solidFill>
                  <a:srgbClr val="000000"/>
                </a:solidFill>
                <a:latin typeface="Times New Roman"/>
              </a:rPr>
              <a:t>trình</a:t>
            </a:r>
            <a:r>
              <a:rPr lang="en-US" sz="4299" spc="40" dirty="0">
                <a:solidFill>
                  <a:srgbClr val="000000"/>
                </a:solidFill>
                <a:latin typeface="Times New Roman"/>
              </a:rPr>
              <a:t>: Tiến </a:t>
            </a:r>
            <a:r>
              <a:rPr lang="en-US" sz="4299" spc="40" dirty="0" err="1">
                <a:solidFill>
                  <a:srgbClr val="000000"/>
                </a:solidFill>
                <a:latin typeface="Times New Roman"/>
              </a:rPr>
              <a:t>hành</a:t>
            </a:r>
            <a:r>
              <a:rPr lang="en-US" sz="4299" spc="40" dirty="0">
                <a:solidFill>
                  <a:srgbClr val="000000"/>
                </a:solidFill>
                <a:latin typeface="Times New Roman"/>
              </a:rPr>
              <a:t> </a:t>
            </a:r>
            <a:r>
              <a:rPr lang="en-US" sz="4299" spc="40" dirty="0" err="1">
                <a:solidFill>
                  <a:srgbClr val="000000"/>
                </a:solidFill>
                <a:latin typeface="Times New Roman"/>
              </a:rPr>
              <a:t>đồng</a:t>
            </a:r>
            <a:r>
              <a:rPr lang="en-US" sz="4299" spc="40" dirty="0">
                <a:solidFill>
                  <a:srgbClr val="000000"/>
                </a:solidFill>
                <a:latin typeface="Times New Roman"/>
              </a:rPr>
              <a:t> </a:t>
            </a:r>
            <a:r>
              <a:rPr lang="en-US" sz="4299" spc="40" dirty="0" err="1">
                <a:solidFill>
                  <a:srgbClr val="000000"/>
                </a:solidFill>
                <a:latin typeface="Times New Roman"/>
              </a:rPr>
              <a:t>thời</a:t>
            </a:r>
            <a:r>
              <a:rPr lang="en-US" sz="4299" spc="40" dirty="0">
                <a:solidFill>
                  <a:srgbClr val="000000"/>
                </a:solidFill>
                <a:latin typeface="Times New Roman"/>
              </a:rPr>
              <a:t> </a:t>
            </a:r>
            <a:r>
              <a:rPr lang="en-US" sz="4299" spc="40" dirty="0" err="1">
                <a:solidFill>
                  <a:srgbClr val="000000"/>
                </a:solidFill>
                <a:latin typeface="Times New Roman"/>
              </a:rPr>
              <a:t>đến</a:t>
            </a:r>
            <a:r>
              <a:rPr lang="en-US" sz="4299" spc="40" dirty="0">
                <a:solidFill>
                  <a:srgbClr val="000000"/>
                </a:solidFill>
                <a:latin typeface="Times New Roman"/>
              </a:rPr>
              <a:t> </a:t>
            </a:r>
            <a:r>
              <a:rPr lang="en-US" sz="4299" spc="40" dirty="0" err="1">
                <a:solidFill>
                  <a:srgbClr val="000000"/>
                </a:solidFill>
                <a:latin typeface="Times New Roman"/>
              </a:rPr>
              <a:t>khi</a:t>
            </a:r>
            <a:r>
              <a:rPr lang="en-US" sz="4299" spc="40" dirty="0">
                <a:solidFill>
                  <a:srgbClr val="000000"/>
                </a:solidFill>
                <a:latin typeface="Times New Roman"/>
              </a:rPr>
              <a:t> </a:t>
            </a:r>
            <a:r>
              <a:rPr lang="en-US" sz="4299" spc="40" dirty="0" err="1">
                <a:solidFill>
                  <a:srgbClr val="000000"/>
                </a:solidFill>
                <a:latin typeface="Times New Roman"/>
              </a:rPr>
              <a:t>đạt</a:t>
            </a:r>
            <a:r>
              <a:rPr lang="en-US" sz="4299" spc="40" dirty="0">
                <a:solidFill>
                  <a:srgbClr val="000000"/>
                </a:solidFill>
                <a:latin typeface="Times New Roman"/>
              </a:rPr>
              <a:t> </a:t>
            </a:r>
            <a:r>
              <a:rPr lang="en-US" sz="4299" spc="40" dirty="0" err="1">
                <a:solidFill>
                  <a:srgbClr val="000000"/>
                </a:solidFill>
                <a:latin typeface="Times New Roman"/>
              </a:rPr>
              <a:t>được</a:t>
            </a:r>
            <a:r>
              <a:rPr lang="en-US" sz="4299" spc="40" dirty="0">
                <a:solidFill>
                  <a:srgbClr val="000000"/>
                </a:solidFill>
                <a:latin typeface="Times New Roman"/>
              </a:rPr>
              <a:t> </a:t>
            </a:r>
            <a:r>
              <a:rPr lang="en-US" sz="4299" spc="40" dirty="0" err="1">
                <a:solidFill>
                  <a:srgbClr val="000000"/>
                </a:solidFill>
                <a:latin typeface="Times New Roman"/>
              </a:rPr>
              <a:t>làn</a:t>
            </a:r>
            <a:r>
              <a:rPr lang="en-US" sz="4299" spc="40" dirty="0">
                <a:solidFill>
                  <a:srgbClr val="000000"/>
                </a:solidFill>
                <a:latin typeface="Times New Roman"/>
              </a:rPr>
              <a:t> </a:t>
            </a:r>
            <a:r>
              <a:rPr lang="en-US" sz="4299" spc="40" dirty="0" err="1">
                <a:solidFill>
                  <a:srgbClr val="000000"/>
                </a:solidFill>
                <a:latin typeface="Times New Roman"/>
              </a:rPr>
              <a:t>ranh</a:t>
            </a:r>
            <a:r>
              <a:rPr lang="en-US" sz="4299" spc="40" dirty="0">
                <a:solidFill>
                  <a:srgbClr val="000000"/>
                </a:solidFill>
                <a:latin typeface="Times New Roman"/>
              </a:rPr>
              <a:t> </a:t>
            </a:r>
            <a:r>
              <a:rPr lang="en-US" sz="4299" spc="40" dirty="0" err="1">
                <a:solidFill>
                  <a:srgbClr val="000000"/>
                </a:solidFill>
                <a:latin typeface="Times New Roman"/>
              </a:rPr>
              <a:t>thỏa</a:t>
            </a:r>
            <a:r>
              <a:rPr lang="en-US" sz="4299" spc="40" dirty="0">
                <a:solidFill>
                  <a:srgbClr val="000000"/>
                </a:solidFill>
                <a:latin typeface="Times New Roman"/>
              </a:rPr>
              <a:t> </a:t>
            </a:r>
            <a:r>
              <a:rPr lang="en-US" sz="4299" spc="40" dirty="0" err="1">
                <a:solidFill>
                  <a:srgbClr val="000000"/>
                </a:solidFill>
                <a:latin typeface="Times New Roman"/>
              </a:rPr>
              <a:t>hiệp</a:t>
            </a:r>
            <a:r>
              <a:rPr lang="en-US" sz="4299" spc="40" dirty="0">
                <a:solidFill>
                  <a:srgbClr val="000000"/>
                </a:solidFill>
                <a:latin typeface="Times New Roman"/>
              </a:rPr>
              <a:t>.</a:t>
            </a:r>
          </a:p>
          <a:p>
            <a:pPr algn="l">
              <a:lnSpc>
                <a:spcPts val="4643"/>
              </a:lnSpc>
              <a:spcBef>
                <a:spcPct val="0"/>
              </a:spcBef>
            </a:pPr>
            <a:r>
              <a:rPr lang="en-US" sz="4299" spc="40" dirty="0">
                <a:solidFill>
                  <a:srgbClr val="000000"/>
                </a:solidFill>
                <a:latin typeface="Times New Roman"/>
              </a:rPr>
              <a:t>- </a:t>
            </a:r>
            <a:r>
              <a:rPr lang="en-US" sz="4299" spc="40" dirty="0" err="1">
                <a:solidFill>
                  <a:srgbClr val="000000"/>
                </a:solidFill>
                <a:latin typeface="Times New Roman"/>
              </a:rPr>
              <a:t>Ưu</a:t>
            </a:r>
            <a:r>
              <a:rPr lang="en-US" sz="4299" spc="40" dirty="0">
                <a:solidFill>
                  <a:srgbClr val="000000"/>
                </a:solidFill>
                <a:latin typeface="Times New Roman"/>
              </a:rPr>
              <a:t> </a:t>
            </a:r>
            <a:r>
              <a:rPr lang="en-US" sz="4299" spc="40" dirty="0" err="1">
                <a:solidFill>
                  <a:srgbClr val="000000"/>
                </a:solidFill>
                <a:latin typeface="Times New Roman"/>
              </a:rPr>
              <a:t>điểm</a:t>
            </a:r>
            <a:r>
              <a:rPr lang="en-US" sz="4299" spc="40" dirty="0">
                <a:solidFill>
                  <a:srgbClr val="000000"/>
                </a:solidFill>
                <a:latin typeface="Times New Roman"/>
              </a:rPr>
              <a:t>: </a:t>
            </a:r>
            <a:r>
              <a:rPr lang="en-US" sz="4299" spc="40" dirty="0" err="1">
                <a:solidFill>
                  <a:srgbClr val="000000"/>
                </a:solidFill>
                <a:latin typeface="Times New Roman"/>
              </a:rPr>
              <a:t>Tiết</a:t>
            </a:r>
            <a:r>
              <a:rPr lang="en-US" sz="4299" spc="40" dirty="0">
                <a:solidFill>
                  <a:srgbClr val="000000"/>
                </a:solidFill>
                <a:latin typeface="Times New Roman"/>
              </a:rPr>
              <a:t> </a:t>
            </a:r>
            <a:r>
              <a:rPr lang="en-US" sz="4299" spc="40" dirty="0" err="1">
                <a:solidFill>
                  <a:srgbClr val="000000"/>
                </a:solidFill>
                <a:latin typeface="Times New Roman"/>
              </a:rPr>
              <a:t>kiệm</a:t>
            </a:r>
            <a:r>
              <a:rPr lang="en-US" sz="4299" spc="40" dirty="0">
                <a:solidFill>
                  <a:srgbClr val="000000"/>
                </a:solidFill>
                <a:latin typeface="Times New Roman"/>
              </a:rPr>
              <a:t> </a:t>
            </a:r>
            <a:r>
              <a:rPr lang="en-US" sz="4299" spc="40" dirty="0" err="1">
                <a:solidFill>
                  <a:srgbClr val="000000"/>
                </a:solidFill>
                <a:latin typeface="Times New Roman"/>
              </a:rPr>
              <a:t>thời</a:t>
            </a:r>
            <a:r>
              <a:rPr lang="en-US" sz="4299" spc="40" dirty="0">
                <a:solidFill>
                  <a:srgbClr val="000000"/>
                </a:solidFill>
                <a:latin typeface="Times New Roman"/>
              </a:rPr>
              <a:t> </a:t>
            </a:r>
            <a:r>
              <a:rPr lang="en-US" sz="4299" spc="40" dirty="0" err="1">
                <a:solidFill>
                  <a:srgbClr val="000000"/>
                </a:solidFill>
                <a:latin typeface="Times New Roman"/>
              </a:rPr>
              <a:t>gian</a:t>
            </a:r>
            <a:r>
              <a:rPr lang="en-US" sz="4299" spc="40" dirty="0">
                <a:solidFill>
                  <a:srgbClr val="000000"/>
                </a:solidFill>
                <a:latin typeface="Times New Roman"/>
              </a:rPr>
              <a:t>.</a:t>
            </a:r>
          </a:p>
          <a:p>
            <a:pPr algn="l">
              <a:lnSpc>
                <a:spcPts val="4643"/>
              </a:lnSpc>
              <a:spcBef>
                <a:spcPct val="0"/>
              </a:spcBef>
            </a:pPr>
            <a:r>
              <a:rPr lang="en-US" sz="4299" spc="40" dirty="0">
                <a:solidFill>
                  <a:srgbClr val="000000"/>
                </a:solidFill>
                <a:latin typeface="Times New Roman"/>
              </a:rPr>
              <a:t>- </a:t>
            </a:r>
            <a:r>
              <a:rPr lang="en-US" sz="4299" spc="40" dirty="0" err="1">
                <a:solidFill>
                  <a:srgbClr val="000000"/>
                </a:solidFill>
                <a:latin typeface="Times New Roman"/>
              </a:rPr>
              <a:t>Yêu</a:t>
            </a:r>
            <a:r>
              <a:rPr lang="en-US" sz="4299" spc="40" dirty="0">
                <a:solidFill>
                  <a:srgbClr val="000000"/>
                </a:solidFill>
                <a:latin typeface="Times New Roman"/>
              </a:rPr>
              <a:t> </a:t>
            </a:r>
            <a:r>
              <a:rPr lang="en-US" sz="4299" spc="40" dirty="0" err="1">
                <a:solidFill>
                  <a:srgbClr val="000000"/>
                </a:solidFill>
                <a:latin typeface="Times New Roman"/>
              </a:rPr>
              <a:t>cầu</a:t>
            </a:r>
            <a:r>
              <a:rPr lang="en-US" sz="4299" spc="40" dirty="0">
                <a:solidFill>
                  <a:srgbClr val="000000"/>
                </a:solidFill>
                <a:latin typeface="Times New Roman"/>
              </a:rPr>
              <a:t>: </a:t>
            </a:r>
            <a:r>
              <a:rPr lang="en-US" sz="4299" spc="40" dirty="0" err="1">
                <a:solidFill>
                  <a:srgbClr val="000000"/>
                </a:solidFill>
                <a:latin typeface="Times New Roman"/>
              </a:rPr>
              <a:t>Cần</a:t>
            </a:r>
            <a:r>
              <a:rPr lang="en-US" sz="4299" spc="40" dirty="0">
                <a:solidFill>
                  <a:srgbClr val="000000"/>
                </a:solidFill>
                <a:latin typeface="Times New Roman"/>
              </a:rPr>
              <a:t> </a:t>
            </a:r>
            <a:r>
              <a:rPr lang="en-US" sz="4299" spc="40" dirty="0" err="1">
                <a:solidFill>
                  <a:srgbClr val="000000"/>
                </a:solidFill>
                <a:latin typeface="Times New Roman"/>
              </a:rPr>
              <a:t>cả</a:t>
            </a:r>
            <a:r>
              <a:rPr lang="en-US" sz="4299" spc="40" dirty="0">
                <a:solidFill>
                  <a:srgbClr val="000000"/>
                </a:solidFill>
                <a:latin typeface="Times New Roman"/>
              </a:rPr>
              <a:t> stub </a:t>
            </a:r>
            <a:r>
              <a:rPr lang="en-US" sz="4299" spc="40" dirty="0" err="1">
                <a:solidFill>
                  <a:srgbClr val="000000"/>
                </a:solidFill>
                <a:latin typeface="Times New Roman"/>
              </a:rPr>
              <a:t>và</a:t>
            </a:r>
            <a:r>
              <a:rPr lang="en-US" sz="4299" spc="40" dirty="0">
                <a:solidFill>
                  <a:srgbClr val="000000"/>
                </a:solidFill>
                <a:latin typeface="Times New Roman"/>
              </a:rPr>
              <a:t> driver.</a:t>
            </a:r>
          </a:p>
        </p:txBody>
      </p:sp>
      <p:sp>
        <p:nvSpPr>
          <p:cNvPr id="9" name="TextBox 4">
            <a:extLst>
              <a:ext uri="{FF2B5EF4-FFF2-40B4-BE49-F238E27FC236}">
                <a16:creationId xmlns:a16="http://schemas.microsoft.com/office/drawing/2014/main" id="{F2015E43-B9F8-40E4-AAFA-A3B514323763}"/>
              </a:ext>
            </a:extLst>
          </p:cNvPr>
          <p:cNvSpPr txBox="1"/>
          <p:nvPr/>
        </p:nvSpPr>
        <p:spPr>
          <a:xfrm>
            <a:off x="914400" y="386419"/>
            <a:ext cx="10376931" cy="776046"/>
          </a:xfrm>
          <a:prstGeom prst="rect">
            <a:avLst/>
          </a:prstGeom>
        </p:spPr>
        <p:txBody>
          <a:bodyPr wrap="square" lIns="0" tIns="0" rIns="0" bIns="0" rtlCol="0" anchor="t">
            <a:spAutoFit/>
          </a:bodyPr>
          <a:lstStyle/>
          <a:p>
            <a:pPr algn="ctr">
              <a:lnSpc>
                <a:spcPts val="6580"/>
              </a:lnSpc>
            </a:pPr>
            <a:r>
              <a:rPr lang="vi-VN" sz="4700" dirty="0">
                <a:solidFill>
                  <a:schemeClr val="bg1"/>
                </a:solidFill>
                <a:latin typeface="Times New Roman Bold"/>
              </a:rPr>
              <a:t>III : </a:t>
            </a:r>
            <a:r>
              <a:rPr lang="en-US" sz="4700" dirty="0" err="1">
                <a:solidFill>
                  <a:schemeClr val="bg1"/>
                </a:solidFill>
                <a:latin typeface="Times New Roman Bold"/>
              </a:rPr>
              <a:t>Kiểm</a:t>
            </a:r>
            <a:r>
              <a:rPr lang="en-US" sz="4700" dirty="0">
                <a:solidFill>
                  <a:schemeClr val="bg1"/>
                </a:solidFill>
                <a:latin typeface="Times New Roman Bold"/>
              </a:rPr>
              <a:t> </a:t>
            </a:r>
            <a:r>
              <a:rPr lang="en-US" sz="4700" dirty="0" err="1">
                <a:solidFill>
                  <a:schemeClr val="bg1"/>
                </a:solidFill>
                <a:latin typeface="Times New Roman Bold"/>
              </a:rPr>
              <a:t>thử</a:t>
            </a:r>
            <a:r>
              <a:rPr lang="en-US" sz="4700" dirty="0">
                <a:solidFill>
                  <a:schemeClr val="bg1"/>
                </a:solidFill>
                <a:latin typeface="Times New Roman Bold"/>
              </a:rPr>
              <a:t> </a:t>
            </a:r>
            <a:r>
              <a:rPr lang="en-US" sz="4700" dirty="0" err="1">
                <a:solidFill>
                  <a:schemeClr val="bg1"/>
                </a:solidFill>
                <a:latin typeface="Times New Roman Bold"/>
              </a:rPr>
              <a:t>phần</a:t>
            </a:r>
            <a:r>
              <a:rPr lang="en-US" sz="4700" dirty="0">
                <a:solidFill>
                  <a:schemeClr val="bg1"/>
                </a:solidFill>
                <a:latin typeface="Times New Roman Bold"/>
              </a:rPr>
              <a:t> </a:t>
            </a:r>
            <a:r>
              <a:rPr lang="en-US" sz="4700" dirty="0" err="1">
                <a:solidFill>
                  <a:schemeClr val="bg1"/>
                </a:solidFill>
                <a:latin typeface="Times New Roman Bold"/>
              </a:rPr>
              <a:t>mềm</a:t>
            </a:r>
            <a:r>
              <a:rPr lang="en-US" sz="4700" dirty="0">
                <a:solidFill>
                  <a:schemeClr val="bg1"/>
                </a:solidFill>
                <a:latin typeface="Times New Roman Bold"/>
              </a:rPr>
              <a:t> – </a:t>
            </a:r>
            <a:r>
              <a:rPr lang="vi-VN" sz="4700" dirty="0">
                <a:solidFill>
                  <a:schemeClr val="bg1"/>
                </a:solidFill>
                <a:latin typeface="Times New Roman Bold"/>
              </a:rPr>
              <a:t>Quy Trình</a:t>
            </a:r>
            <a:r>
              <a:rPr lang="en-US" sz="4700" dirty="0">
                <a:solidFill>
                  <a:schemeClr val="bg1"/>
                </a:solidFill>
                <a:latin typeface="Times New Roman Bold"/>
              </a:rPr>
              <a:t> </a:t>
            </a:r>
          </a:p>
        </p:txBody>
      </p:sp>
      <p:pic>
        <p:nvPicPr>
          <p:cNvPr id="11" name="Picture 10">
            <a:extLst>
              <a:ext uri="{FF2B5EF4-FFF2-40B4-BE49-F238E27FC236}">
                <a16:creationId xmlns:a16="http://schemas.microsoft.com/office/drawing/2014/main" id="{DEBB81B1-EAAF-4F7C-8534-B59628C39F02}"/>
              </a:ext>
            </a:extLst>
          </p:cNvPr>
          <p:cNvPicPr>
            <a:picLocks noChangeAspect="1"/>
          </p:cNvPicPr>
          <p:nvPr/>
        </p:nvPicPr>
        <p:blipFill>
          <a:blip r:embed="rId4"/>
          <a:stretch>
            <a:fillRect/>
          </a:stretch>
        </p:blipFill>
        <p:spPr>
          <a:xfrm>
            <a:off x="3505200" y="5361211"/>
            <a:ext cx="9677400" cy="4876800"/>
          </a:xfrm>
          <a:prstGeom prst="rect">
            <a:avLst/>
          </a:prstGeom>
        </p:spPr>
      </p:pic>
      <p:sp>
        <p:nvSpPr>
          <p:cNvPr id="12" name="TextBox 11">
            <a:extLst>
              <a:ext uri="{FF2B5EF4-FFF2-40B4-BE49-F238E27FC236}">
                <a16:creationId xmlns:a16="http://schemas.microsoft.com/office/drawing/2014/main" id="{64A74910-3504-4F81-9AB0-948F920019E0}"/>
              </a:ext>
            </a:extLst>
          </p:cNvPr>
          <p:cNvSpPr txBox="1"/>
          <p:nvPr/>
        </p:nvSpPr>
        <p:spPr>
          <a:xfrm>
            <a:off x="544989" y="2270684"/>
            <a:ext cx="9151144" cy="682238"/>
          </a:xfrm>
          <a:prstGeom prst="rect">
            <a:avLst/>
          </a:prstGeom>
          <a:noFill/>
        </p:spPr>
        <p:txBody>
          <a:bodyPr wrap="square">
            <a:spAutoFit/>
          </a:bodyPr>
          <a:lstStyle/>
          <a:p>
            <a:pPr algn="l">
              <a:lnSpc>
                <a:spcPts val="4643"/>
              </a:lnSpc>
              <a:spcBef>
                <a:spcPct val="0"/>
              </a:spcBef>
            </a:pPr>
            <a:r>
              <a:rPr lang="vi-VN" sz="4000" spc="40" dirty="0">
                <a:solidFill>
                  <a:srgbClr val="000000"/>
                </a:solidFill>
                <a:latin typeface="Times New Roman Bold"/>
              </a:rPr>
              <a:t>3.1.3. </a:t>
            </a:r>
            <a:r>
              <a:rPr lang="en-US" sz="4000" spc="40" dirty="0" err="1">
                <a:solidFill>
                  <a:srgbClr val="000000"/>
                </a:solidFill>
                <a:latin typeface="Times New Roman Bold"/>
              </a:rPr>
              <a:t>Kiểm</a:t>
            </a:r>
            <a:r>
              <a:rPr lang="en-US" sz="4000" spc="40" dirty="0">
                <a:solidFill>
                  <a:srgbClr val="000000"/>
                </a:solidFill>
                <a:latin typeface="Times New Roman Bold"/>
              </a:rPr>
              <a:t> </a:t>
            </a:r>
            <a:r>
              <a:rPr lang="en-US" sz="4000" spc="40" dirty="0" err="1">
                <a:solidFill>
                  <a:srgbClr val="000000"/>
                </a:solidFill>
                <a:latin typeface="Times New Roman Bold"/>
              </a:rPr>
              <a:t>Thử</a:t>
            </a:r>
            <a:r>
              <a:rPr lang="vi-VN" sz="4000" spc="40" dirty="0">
                <a:solidFill>
                  <a:srgbClr val="000000"/>
                </a:solidFill>
                <a:latin typeface="Times New Roman Bold"/>
              </a:rPr>
              <a:t> Tổ Hợp</a:t>
            </a:r>
            <a:endParaRPr lang="en-US" sz="4000" spc="40" dirty="0">
              <a:solidFill>
                <a:srgbClr val="000000"/>
              </a:solidFill>
              <a:latin typeface="Times New Roman Bold"/>
            </a:endParaRPr>
          </a:p>
        </p:txBody>
      </p:sp>
      <p:sp>
        <p:nvSpPr>
          <p:cNvPr id="13" name="TextBox 12">
            <a:extLst>
              <a:ext uri="{FF2B5EF4-FFF2-40B4-BE49-F238E27FC236}">
                <a16:creationId xmlns:a16="http://schemas.microsoft.com/office/drawing/2014/main" id="{8B81EC65-4CDF-4C25-A6E3-2CC7F301CA62}"/>
              </a:ext>
            </a:extLst>
          </p:cNvPr>
          <p:cNvSpPr txBox="1"/>
          <p:nvPr/>
        </p:nvSpPr>
        <p:spPr>
          <a:xfrm>
            <a:off x="533400" y="1358175"/>
            <a:ext cx="9144000" cy="682238"/>
          </a:xfrm>
          <a:prstGeom prst="rect">
            <a:avLst/>
          </a:prstGeom>
          <a:noFill/>
        </p:spPr>
        <p:txBody>
          <a:bodyPr wrap="square">
            <a:spAutoFit/>
          </a:bodyPr>
          <a:lstStyle/>
          <a:p>
            <a:pPr algn="l">
              <a:lnSpc>
                <a:spcPts val="4643"/>
              </a:lnSpc>
              <a:spcBef>
                <a:spcPct val="0"/>
              </a:spcBef>
            </a:pPr>
            <a:r>
              <a:rPr lang="vi-VN" sz="4000" spc="40" dirty="0">
                <a:solidFill>
                  <a:srgbClr val="000000"/>
                </a:solidFill>
                <a:latin typeface="Times New Roman Bold"/>
              </a:rPr>
              <a:t>3.1. </a:t>
            </a:r>
            <a:r>
              <a:rPr lang="en-US" sz="4000" spc="40" dirty="0" err="1">
                <a:solidFill>
                  <a:srgbClr val="000000"/>
                </a:solidFill>
                <a:latin typeface="Times New Roman Bold"/>
              </a:rPr>
              <a:t>Kiểm</a:t>
            </a:r>
            <a:r>
              <a:rPr lang="en-US" sz="4000" spc="40" dirty="0">
                <a:solidFill>
                  <a:srgbClr val="000000"/>
                </a:solidFill>
                <a:latin typeface="Times New Roman Bold"/>
              </a:rPr>
              <a:t> </a:t>
            </a:r>
            <a:r>
              <a:rPr lang="en-US" sz="4000" spc="40" dirty="0" err="1">
                <a:solidFill>
                  <a:srgbClr val="000000"/>
                </a:solidFill>
                <a:latin typeface="Times New Roman Bold"/>
              </a:rPr>
              <a:t>Thử</a:t>
            </a:r>
            <a:r>
              <a:rPr lang="en-US" sz="4000" spc="40" dirty="0">
                <a:solidFill>
                  <a:srgbClr val="000000"/>
                </a:solidFill>
                <a:latin typeface="Times New Roman Bold"/>
              </a:rPr>
              <a:t> </a:t>
            </a:r>
            <a:r>
              <a:rPr lang="en-US" sz="4000" spc="40" dirty="0" err="1">
                <a:solidFill>
                  <a:srgbClr val="000000"/>
                </a:solidFill>
                <a:latin typeface="Times New Roman Bold"/>
              </a:rPr>
              <a:t>Tăng</a:t>
            </a:r>
            <a:r>
              <a:rPr lang="en-US" sz="4000" spc="40" dirty="0">
                <a:solidFill>
                  <a:srgbClr val="000000"/>
                </a:solidFill>
                <a:latin typeface="Times New Roman Bold"/>
              </a:rPr>
              <a:t> </a:t>
            </a:r>
            <a:r>
              <a:rPr lang="en-US" sz="4000" spc="40" dirty="0" err="1">
                <a:solidFill>
                  <a:srgbClr val="000000"/>
                </a:solidFill>
                <a:latin typeface="Times New Roman Bold"/>
              </a:rPr>
              <a:t>Dần</a:t>
            </a:r>
            <a:endParaRPr lang="en-US" sz="4000" spc="40" dirty="0">
              <a:solidFill>
                <a:srgbClr val="000000"/>
              </a:solidFill>
              <a:latin typeface="Times New Roman Bold"/>
            </a:endParaRPr>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4353"/>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pic>
        <p:nvPicPr>
          <p:cNvPr id="12" name="Picture 11">
            <a:extLst>
              <a:ext uri="{FF2B5EF4-FFF2-40B4-BE49-F238E27FC236}">
                <a16:creationId xmlns:a16="http://schemas.microsoft.com/office/drawing/2014/main" id="{C6DEC10D-EBBB-4251-A3F3-BD7FFC005C34}"/>
              </a:ext>
            </a:extLst>
          </p:cNvPr>
          <p:cNvPicPr>
            <a:picLocks noChangeAspect="1"/>
          </p:cNvPicPr>
          <p:nvPr/>
        </p:nvPicPr>
        <p:blipFill>
          <a:blip r:embed="rId3"/>
          <a:stretch>
            <a:fillRect/>
          </a:stretch>
        </p:blipFill>
        <p:spPr>
          <a:xfrm>
            <a:off x="13030200" y="2969419"/>
            <a:ext cx="4876799" cy="4348162"/>
          </a:xfrm>
          <a:prstGeom prst="rect">
            <a:avLst/>
          </a:prstGeom>
        </p:spPr>
      </p:pic>
      <p:sp>
        <p:nvSpPr>
          <p:cNvPr id="3" name="Freeform 3"/>
          <p:cNvSpPr/>
          <p:nvPr/>
        </p:nvSpPr>
        <p:spPr>
          <a:xfrm>
            <a:off x="0" y="0"/>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4"/>
            <a:stretch>
              <a:fillRect t="-10078" b="-10078"/>
            </a:stretch>
          </a:blipFill>
        </p:spPr>
      </p:sp>
      <p:sp>
        <p:nvSpPr>
          <p:cNvPr id="5" name="TextBox 5"/>
          <p:cNvSpPr txBox="1"/>
          <p:nvPr/>
        </p:nvSpPr>
        <p:spPr>
          <a:xfrm>
            <a:off x="0" y="2161493"/>
            <a:ext cx="18288000" cy="7668766"/>
          </a:xfrm>
          <a:prstGeom prst="rect">
            <a:avLst/>
          </a:prstGeom>
        </p:spPr>
        <p:txBody>
          <a:bodyPr lIns="0" tIns="0" rIns="0" bIns="0" rtlCol="0" anchor="t">
            <a:spAutoFit/>
          </a:bodyPr>
          <a:lstStyle/>
          <a:p>
            <a:pPr algn="l">
              <a:lnSpc>
                <a:spcPts val="4643"/>
              </a:lnSpc>
              <a:spcBef>
                <a:spcPct val="0"/>
              </a:spcBef>
            </a:pPr>
            <a:endParaRPr lang="en-US" sz="4299" spc="40" dirty="0">
              <a:solidFill>
                <a:srgbClr val="000000"/>
              </a:solidFill>
              <a:latin typeface="Times New Roman Bold"/>
            </a:endParaRPr>
          </a:p>
          <a:p>
            <a:pPr marL="571500" indent="-571500" algn="l">
              <a:lnSpc>
                <a:spcPts val="4643"/>
              </a:lnSpc>
              <a:spcBef>
                <a:spcPct val="0"/>
              </a:spcBef>
              <a:buFontTx/>
              <a:buChar char="-"/>
            </a:pPr>
            <a:r>
              <a:rPr lang="en-US" sz="4299" spc="40" dirty="0" err="1">
                <a:solidFill>
                  <a:srgbClr val="000000"/>
                </a:solidFill>
                <a:latin typeface="Times New Roman"/>
              </a:rPr>
              <a:t>Mô</a:t>
            </a:r>
            <a:r>
              <a:rPr lang="en-US" sz="4299" spc="40" dirty="0">
                <a:solidFill>
                  <a:srgbClr val="000000"/>
                </a:solidFill>
                <a:latin typeface="Times New Roman"/>
              </a:rPr>
              <a:t> </a:t>
            </a:r>
            <a:r>
              <a:rPr lang="en-US" sz="4299" spc="40" dirty="0" err="1">
                <a:solidFill>
                  <a:srgbClr val="000000"/>
                </a:solidFill>
                <a:latin typeface="Times New Roman"/>
              </a:rPr>
              <a:t>tả</a:t>
            </a:r>
            <a:r>
              <a:rPr lang="en-US" sz="4299" spc="40" dirty="0">
                <a:solidFill>
                  <a:srgbClr val="000000"/>
                </a:solidFill>
                <a:latin typeface="Times New Roman"/>
              </a:rPr>
              <a:t>: </a:t>
            </a:r>
            <a:r>
              <a:rPr lang="en-US" sz="4299" spc="40" dirty="0" err="1">
                <a:solidFill>
                  <a:srgbClr val="000000"/>
                </a:solidFill>
                <a:latin typeface="Times New Roman"/>
              </a:rPr>
              <a:t>Kiểm</a:t>
            </a:r>
            <a:r>
              <a:rPr lang="en-US" sz="4299" spc="40" dirty="0">
                <a:solidFill>
                  <a:srgbClr val="000000"/>
                </a:solidFill>
                <a:latin typeface="Times New Roman"/>
              </a:rPr>
              <a:t> </a:t>
            </a:r>
            <a:r>
              <a:rPr lang="en-US" sz="4299" spc="40" dirty="0" err="1">
                <a:solidFill>
                  <a:srgbClr val="000000"/>
                </a:solidFill>
                <a:latin typeface="Times New Roman"/>
              </a:rPr>
              <a:t>thử</a:t>
            </a:r>
            <a:r>
              <a:rPr lang="en-US" sz="4299" spc="40" dirty="0">
                <a:solidFill>
                  <a:srgbClr val="000000"/>
                </a:solidFill>
                <a:latin typeface="Times New Roman"/>
              </a:rPr>
              <a:t> </a:t>
            </a:r>
            <a:r>
              <a:rPr lang="en-US" sz="4299" spc="40" dirty="0" err="1">
                <a:solidFill>
                  <a:srgbClr val="000000"/>
                </a:solidFill>
                <a:latin typeface="Times New Roman"/>
              </a:rPr>
              <a:t>đồng</a:t>
            </a:r>
            <a:r>
              <a:rPr lang="en-US" sz="4299" spc="40" dirty="0">
                <a:solidFill>
                  <a:srgbClr val="000000"/>
                </a:solidFill>
                <a:latin typeface="Times New Roman"/>
              </a:rPr>
              <a:t> </a:t>
            </a:r>
            <a:r>
              <a:rPr lang="en-US" sz="4299" spc="40" dirty="0" err="1">
                <a:solidFill>
                  <a:srgbClr val="000000"/>
                </a:solidFill>
                <a:latin typeface="Times New Roman"/>
              </a:rPr>
              <a:t>thời</a:t>
            </a:r>
            <a:r>
              <a:rPr lang="en-US" sz="4299" spc="40" dirty="0">
                <a:solidFill>
                  <a:srgbClr val="000000"/>
                </a:solidFill>
                <a:latin typeface="Times New Roman"/>
              </a:rPr>
              <a:t> </a:t>
            </a:r>
            <a:r>
              <a:rPr lang="en-US" sz="4299" spc="40" dirty="0" err="1">
                <a:solidFill>
                  <a:srgbClr val="000000"/>
                </a:solidFill>
                <a:latin typeface="Times New Roman"/>
              </a:rPr>
              <a:t>trên</a:t>
            </a:r>
            <a:r>
              <a:rPr lang="en-US" sz="4299" spc="40" dirty="0">
                <a:solidFill>
                  <a:srgbClr val="000000"/>
                </a:solidFill>
                <a:latin typeface="Times New Roman"/>
              </a:rPr>
              <a:t> </a:t>
            </a:r>
            <a:r>
              <a:rPr lang="en-US" sz="4299" spc="40" dirty="0" err="1">
                <a:solidFill>
                  <a:srgbClr val="000000"/>
                </a:solidFill>
                <a:latin typeface="Times New Roman"/>
              </a:rPr>
              <a:t>mọi</a:t>
            </a:r>
            <a:r>
              <a:rPr lang="en-US" sz="4299" spc="40" dirty="0">
                <a:solidFill>
                  <a:srgbClr val="000000"/>
                </a:solidFill>
                <a:latin typeface="Times New Roman"/>
              </a:rPr>
              <a:t> </a:t>
            </a:r>
            <a:r>
              <a:rPr lang="en-US" sz="4299" spc="40" dirty="0" err="1">
                <a:solidFill>
                  <a:srgbClr val="000000"/>
                </a:solidFill>
                <a:latin typeface="Times New Roman"/>
              </a:rPr>
              <a:t>môđun</a:t>
            </a:r>
            <a:r>
              <a:rPr lang="en-US" sz="4299" spc="40" dirty="0">
                <a:solidFill>
                  <a:srgbClr val="000000"/>
                </a:solidFill>
                <a:latin typeface="Times New Roman"/>
              </a:rPr>
              <a:t>, </a:t>
            </a:r>
            <a:r>
              <a:rPr lang="en-US" sz="4299" spc="40" dirty="0" err="1">
                <a:solidFill>
                  <a:srgbClr val="000000"/>
                </a:solidFill>
                <a:latin typeface="Times New Roman"/>
              </a:rPr>
              <a:t>móc</a:t>
            </a:r>
            <a:r>
              <a:rPr lang="en-US" sz="4299" spc="40" dirty="0">
                <a:solidFill>
                  <a:srgbClr val="000000"/>
                </a:solidFill>
                <a:latin typeface="Times New Roman"/>
              </a:rPr>
              <a:t> </a:t>
            </a:r>
            <a:r>
              <a:rPr lang="en-US" sz="4299" spc="40" dirty="0" err="1">
                <a:solidFill>
                  <a:srgbClr val="000000"/>
                </a:solidFill>
                <a:latin typeface="Times New Roman"/>
              </a:rPr>
              <a:t>nối</a:t>
            </a:r>
            <a:r>
              <a:rPr lang="en-US" sz="4299" spc="40" dirty="0">
                <a:solidFill>
                  <a:srgbClr val="000000"/>
                </a:solidFill>
                <a:latin typeface="Times New Roman"/>
              </a:rPr>
              <a:t> </a:t>
            </a:r>
            <a:r>
              <a:rPr lang="en-US" sz="4299" spc="40" dirty="0" err="1">
                <a:solidFill>
                  <a:srgbClr val="000000"/>
                </a:solidFill>
                <a:latin typeface="Times New Roman"/>
              </a:rPr>
              <a:t>và</a:t>
            </a:r>
            <a:r>
              <a:rPr lang="en-US" sz="4299" spc="40" dirty="0">
                <a:solidFill>
                  <a:srgbClr val="000000"/>
                </a:solidFill>
                <a:latin typeface="Times New Roman"/>
              </a:rPr>
              <a:t> </a:t>
            </a:r>
            <a:r>
              <a:rPr lang="en-US" sz="4299" spc="40" dirty="0" err="1">
                <a:solidFill>
                  <a:srgbClr val="000000"/>
                </a:solidFill>
                <a:latin typeface="Times New Roman"/>
              </a:rPr>
              <a:t>kiểm</a:t>
            </a:r>
            <a:r>
              <a:rPr lang="en-US" sz="4299" spc="40" dirty="0">
                <a:solidFill>
                  <a:srgbClr val="000000"/>
                </a:solidFill>
                <a:latin typeface="Times New Roman"/>
              </a:rPr>
              <a:t> </a:t>
            </a:r>
            <a:r>
              <a:rPr lang="en-US" sz="4299" spc="40" dirty="0" err="1">
                <a:solidFill>
                  <a:srgbClr val="000000"/>
                </a:solidFill>
                <a:latin typeface="Times New Roman"/>
              </a:rPr>
              <a:t>thử</a:t>
            </a:r>
            <a:r>
              <a:rPr lang="en-US" sz="4299" spc="40" dirty="0">
                <a:solidFill>
                  <a:srgbClr val="000000"/>
                </a:solidFill>
                <a:latin typeface="Times New Roman"/>
              </a:rPr>
              <a:t> </a:t>
            </a:r>
            <a:r>
              <a:rPr lang="en-US" sz="4299" spc="40" dirty="0" err="1">
                <a:solidFill>
                  <a:srgbClr val="000000"/>
                </a:solidFill>
                <a:latin typeface="Times New Roman"/>
              </a:rPr>
              <a:t>toàn</a:t>
            </a:r>
            <a:r>
              <a:rPr lang="en-US" sz="4299" spc="40" dirty="0">
                <a:solidFill>
                  <a:srgbClr val="000000"/>
                </a:solidFill>
                <a:latin typeface="Times New Roman"/>
              </a:rPr>
              <a:t> </a:t>
            </a:r>
            <a:r>
              <a:rPr lang="en-US" sz="4299" spc="40" dirty="0" err="1">
                <a:solidFill>
                  <a:srgbClr val="000000"/>
                </a:solidFill>
                <a:latin typeface="Times New Roman"/>
              </a:rPr>
              <a:t>bộ</a:t>
            </a:r>
            <a:r>
              <a:rPr lang="en-US" sz="4299" spc="40" dirty="0">
                <a:solidFill>
                  <a:srgbClr val="000000"/>
                </a:solidFill>
                <a:latin typeface="Times New Roman"/>
              </a:rPr>
              <a:t>.</a:t>
            </a:r>
          </a:p>
          <a:p>
            <a:pPr marL="571500" indent="-571500" algn="l">
              <a:lnSpc>
                <a:spcPts val="4643"/>
              </a:lnSpc>
              <a:spcBef>
                <a:spcPct val="0"/>
              </a:spcBef>
              <a:buFontTx/>
              <a:buChar char="-"/>
            </a:pPr>
            <a:endParaRPr lang="en-US" sz="4299" spc="40" dirty="0">
              <a:solidFill>
                <a:srgbClr val="000000"/>
              </a:solidFill>
              <a:latin typeface="Times New Roman"/>
            </a:endParaRPr>
          </a:p>
          <a:p>
            <a:pPr marL="571500" indent="-571500" algn="l">
              <a:lnSpc>
                <a:spcPts val="4643"/>
              </a:lnSpc>
              <a:spcBef>
                <a:spcPct val="0"/>
              </a:spcBef>
              <a:buFontTx/>
              <a:buChar char="-"/>
            </a:pPr>
            <a:r>
              <a:rPr lang="en-US" sz="4299" spc="40" dirty="0" err="1">
                <a:solidFill>
                  <a:srgbClr val="000000"/>
                </a:solidFill>
                <a:latin typeface="Times New Roman"/>
              </a:rPr>
              <a:t>Nhược</a:t>
            </a:r>
            <a:r>
              <a:rPr lang="en-US" sz="4299" spc="40" dirty="0">
                <a:solidFill>
                  <a:srgbClr val="000000"/>
                </a:solidFill>
                <a:latin typeface="Times New Roman"/>
              </a:rPr>
              <a:t> </a:t>
            </a:r>
            <a:r>
              <a:rPr lang="en-US" sz="4299" spc="40" dirty="0" err="1">
                <a:solidFill>
                  <a:srgbClr val="000000"/>
                </a:solidFill>
                <a:latin typeface="Times New Roman"/>
              </a:rPr>
              <a:t>điểm</a:t>
            </a:r>
            <a:r>
              <a:rPr lang="en-US" sz="4299" spc="40" dirty="0">
                <a:solidFill>
                  <a:srgbClr val="000000"/>
                </a:solidFill>
                <a:latin typeface="Times New Roman"/>
              </a:rPr>
              <a:t>: </a:t>
            </a:r>
          </a:p>
          <a:p>
            <a:pPr algn="l">
              <a:lnSpc>
                <a:spcPts val="4643"/>
              </a:lnSpc>
              <a:spcBef>
                <a:spcPct val="0"/>
              </a:spcBef>
            </a:pPr>
            <a:r>
              <a:rPr lang="en-US" sz="4299" spc="40" dirty="0">
                <a:solidFill>
                  <a:srgbClr val="000000"/>
                </a:solidFill>
                <a:latin typeface="Times New Roman"/>
              </a:rPr>
              <a:t>	+ </a:t>
            </a:r>
            <a:r>
              <a:rPr lang="en-US" sz="4299" spc="40" dirty="0" err="1">
                <a:solidFill>
                  <a:srgbClr val="000000"/>
                </a:solidFill>
                <a:latin typeface="Times New Roman"/>
              </a:rPr>
              <a:t>Khó</a:t>
            </a:r>
            <a:r>
              <a:rPr lang="en-US" sz="4299" spc="40" dirty="0">
                <a:solidFill>
                  <a:srgbClr val="000000"/>
                </a:solidFill>
                <a:latin typeface="Times New Roman"/>
              </a:rPr>
              <a:t> </a:t>
            </a:r>
            <a:r>
              <a:rPr lang="en-US" sz="4299" spc="40" dirty="0" err="1">
                <a:solidFill>
                  <a:srgbClr val="000000"/>
                </a:solidFill>
                <a:latin typeface="Times New Roman"/>
              </a:rPr>
              <a:t>tìm</a:t>
            </a:r>
            <a:r>
              <a:rPr lang="en-US" sz="4299" spc="40" dirty="0">
                <a:solidFill>
                  <a:srgbClr val="000000"/>
                </a:solidFill>
                <a:latin typeface="Times New Roman"/>
              </a:rPr>
              <a:t> </a:t>
            </a:r>
            <a:r>
              <a:rPr lang="en-US" sz="4299" spc="40" dirty="0" err="1">
                <a:solidFill>
                  <a:srgbClr val="000000"/>
                </a:solidFill>
                <a:latin typeface="Times New Roman"/>
              </a:rPr>
              <a:t>lỗi</a:t>
            </a:r>
            <a:r>
              <a:rPr lang="en-US" sz="4299" spc="40" dirty="0">
                <a:solidFill>
                  <a:srgbClr val="000000"/>
                </a:solidFill>
                <a:latin typeface="Times New Roman"/>
              </a:rPr>
              <a:t> </a:t>
            </a:r>
            <a:r>
              <a:rPr lang="en-US" sz="4299" spc="40" dirty="0" err="1">
                <a:solidFill>
                  <a:srgbClr val="000000"/>
                </a:solidFill>
                <a:latin typeface="Times New Roman"/>
              </a:rPr>
              <a:t>trong</a:t>
            </a:r>
            <a:r>
              <a:rPr lang="en-US" sz="4299" spc="40" dirty="0">
                <a:solidFill>
                  <a:srgbClr val="000000"/>
                </a:solidFill>
                <a:latin typeface="Times New Roman"/>
              </a:rPr>
              <a:t> </a:t>
            </a:r>
            <a:r>
              <a:rPr lang="en-US" sz="4299" spc="40" dirty="0" err="1">
                <a:solidFill>
                  <a:srgbClr val="000000"/>
                </a:solidFill>
                <a:latin typeface="Times New Roman"/>
              </a:rPr>
              <a:t>giao</a:t>
            </a:r>
            <a:r>
              <a:rPr lang="en-US" sz="4299" spc="40" dirty="0">
                <a:solidFill>
                  <a:srgbClr val="000000"/>
                </a:solidFill>
                <a:latin typeface="Times New Roman"/>
              </a:rPr>
              <a:t> </a:t>
            </a:r>
            <a:r>
              <a:rPr lang="en-US" sz="4299" spc="40" dirty="0" err="1">
                <a:solidFill>
                  <a:srgbClr val="000000"/>
                </a:solidFill>
                <a:latin typeface="Times New Roman"/>
              </a:rPr>
              <a:t>diện</a:t>
            </a:r>
            <a:r>
              <a:rPr lang="en-US" sz="4299" spc="40" dirty="0">
                <a:solidFill>
                  <a:srgbClr val="000000"/>
                </a:solidFill>
                <a:latin typeface="Times New Roman"/>
              </a:rPr>
              <a:t> </a:t>
            </a:r>
            <a:r>
              <a:rPr lang="en-US" sz="4299" spc="40" dirty="0" err="1">
                <a:solidFill>
                  <a:srgbClr val="000000"/>
                </a:solidFill>
                <a:latin typeface="Times New Roman"/>
              </a:rPr>
              <a:t>các</a:t>
            </a:r>
            <a:r>
              <a:rPr lang="en-US" sz="4299" spc="40" dirty="0">
                <a:solidFill>
                  <a:srgbClr val="000000"/>
                </a:solidFill>
                <a:latin typeface="Times New Roman"/>
              </a:rPr>
              <a:t> </a:t>
            </a:r>
            <a:r>
              <a:rPr lang="en-US" sz="4299" spc="40" dirty="0" err="1">
                <a:solidFill>
                  <a:srgbClr val="000000"/>
                </a:solidFill>
                <a:latin typeface="Times New Roman"/>
              </a:rPr>
              <a:t>môđun</a:t>
            </a:r>
            <a:r>
              <a:rPr lang="en-US" sz="4299" spc="40" dirty="0">
                <a:solidFill>
                  <a:srgbClr val="000000"/>
                </a:solidFill>
                <a:latin typeface="Times New Roman"/>
              </a:rPr>
              <a:t>.</a:t>
            </a:r>
          </a:p>
          <a:p>
            <a:pPr algn="l">
              <a:lnSpc>
                <a:spcPts val="4643"/>
              </a:lnSpc>
              <a:spcBef>
                <a:spcPct val="0"/>
              </a:spcBef>
            </a:pPr>
            <a:r>
              <a:rPr lang="en-US" sz="4299" spc="40" dirty="0">
                <a:solidFill>
                  <a:srgbClr val="000000"/>
                </a:solidFill>
                <a:latin typeface="Times New Roman"/>
              </a:rPr>
              <a:t>	+ </a:t>
            </a:r>
            <a:r>
              <a:rPr lang="en-US" sz="4299" spc="40" dirty="0" err="1">
                <a:solidFill>
                  <a:srgbClr val="000000"/>
                </a:solidFill>
                <a:latin typeface="Times New Roman"/>
              </a:rPr>
              <a:t>Khó</a:t>
            </a:r>
            <a:r>
              <a:rPr lang="en-US" sz="4299" spc="40" dirty="0">
                <a:solidFill>
                  <a:srgbClr val="000000"/>
                </a:solidFill>
                <a:latin typeface="Times New Roman"/>
              </a:rPr>
              <a:t> </a:t>
            </a:r>
            <a:r>
              <a:rPr lang="en-US" sz="4299" spc="40" dirty="0" err="1">
                <a:solidFill>
                  <a:srgbClr val="000000"/>
                </a:solidFill>
                <a:latin typeface="Times New Roman"/>
              </a:rPr>
              <a:t>xác</a:t>
            </a:r>
            <a:r>
              <a:rPr lang="en-US" sz="4299" spc="40" dirty="0">
                <a:solidFill>
                  <a:srgbClr val="000000"/>
                </a:solidFill>
                <a:latin typeface="Times New Roman"/>
              </a:rPr>
              <a:t> </a:t>
            </a:r>
            <a:r>
              <a:rPr lang="en-US" sz="4299" spc="40" dirty="0" err="1">
                <a:solidFill>
                  <a:srgbClr val="000000"/>
                </a:solidFill>
                <a:latin typeface="Times New Roman"/>
              </a:rPr>
              <a:t>định</a:t>
            </a:r>
            <a:r>
              <a:rPr lang="en-US" sz="4299" spc="40" dirty="0">
                <a:solidFill>
                  <a:srgbClr val="000000"/>
                </a:solidFill>
                <a:latin typeface="Times New Roman"/>
              </a:rPr>
              <a:t> </a:t>
            </a:r>
            <a:r>
              <a:rPr lang="en-US" sz="4299" spc="40" dirty="0" err="1">
                <a:solidFill>
                  <a:srgbClr val="000000"/>
                </a:solidFill>
                <a:latin typeface="Times New Roman"/>
              </a:rPr>
              <a:t>nguồn</a:t>
            </a:r>
            <a:r>
              <a:rPr lang="en-US" sz="4299" spc="40" dirty="0">
                <a:solidFill>
                  <a:srgbClr val="000000"/>
                </a:solidFill>
                <a:latin typeface="Times New Roman"/>
              </a:rPr>
              <a:t> </a:t>
            </a:r>
            <a:r>
              <a:rPr lang="en-US" sz="4299" spc="40" dirty="0" err="1">
                <a:solidFill>
                  <a:srgbClr val="000000"/>
                </a:solidFill>
                <a:latin typeface="Times New Roman"/>
              </a:rPr>
              <a:t>gốc</a:t>
            </a:r>
            <a:r>
              <a:rPr lang="en-US" sz="4299" spc="40" dirty="0">
                <a:solidFill>
                  <a:srgbClr val="000000"/>
                </a:solidFill>
                <a:latin typeface="Times New Roman"/>
              </a:rPr>
              <a:t> </a:t>
            </a:r>
            <a:r>
              <a:rPr lang="en-US" sz="4299" spc="40" dirty="0" err="1">
                <a:solidFill>
                  <a:srgbClr val="000000"/>
                </a:solidFill>
                <a:latin typeface="Times New Roman"/>
              </a:rPr>
              <a:t>của</a:t>
            </a:r>
            <a:r>
              <a:rPr lang="en-US" sz="4299" spc="40" dirty="0">
                <a:solidFill>
                  <a:srgbClr val="000000"/>
                </a:solidFill>
                <a:latin typeface="Times New Roman"/>
              </a:rPr>
              <a:t> </a:t>
            </a:r>
            <a:r>
              <a:rPr lang="en-US" sz="4299" spc="40" dirty="0" err="1">
                <a:solidFill>
                  <a:srgbClr val="000000"/>
                </a:solidFill>
                <a:latin typeface="Times New Roman"/>
              </a:rPr>
              <a:t>lỗi</a:t>
            </a:r>
            <a:r>
              <a:rPr lang="en-US" sz="4299" spc="40" dirty="0">
                <a:solidFill>
                  <a:srgbClr val="000000"/>
                </a:solidFill>
                <a:latin typeface="Times New Roman"/>
              </a:rPr>
              <a:t> </a:t>
            </a:r>
            <a:r>
              <a:rPr lang="en-US" sz="4299" spc="40" dirty="0" err="1">
                <a:solidFill>
                  <a:srgbClr val="000000"/>
                </a:solidFill>
                <a:latin typeface="Times New Roman"/>
              </a:rPr>
              <a:t>nếu</a:t>
            </a:r>
            <a:r>
              <a:rPr lang="en-US" sz="4299" spc="40" dirty="0">
                <a:solidFill>
                  <a:srgbClr val="000000"/>
                </a:solidFill>
                <a:latin typeface="Times New Roman"/>
              </a:rPr>
              <a:t> </a:t>
            </a:r>
            <a:r>
              <a:rPr lang="en-US" sz="4299" spc="40" dirty="0" err="1">
                <a:solidFill>
                  <a:srgbClr val="000000"/>
                </a:solidFill>
                <a:latin typeface="Times New Roman"/>
              </a:rPr>
              <a:t>hệ</a:t>
            </a:r>
            <a:r>
              <a:rPr lang="en-US" sz="4299" spc="40" dirty="0">
                <a:solidFill>
                  <a:srgbClr val="000000"/>
                </a:solidFill>
                <a:latin typeface="Times New Roman"/>
              </a:rPr>
              <a:t> </a:t>
            </a:r>
            <a:r>
              <a:rPr lang="en-US" sz="4299" spc="40" dirty="0" err="1">
                <a:solidFill>
                  <a:srgbClr val="000000"/>
                </a:solidFill>
                <a:latin typeface="Times New Roman"/>
              </a:rPr>
              <a:t>thống</a:t>
            </a:r>
            <a:r>
              <a:rPr lang="en-US" sz="4299" spc="40" dirty="0">
                <a:solidFill>
                  <a:srgbClr val="000000"/>
                </a:solidFill>
                <a:latin typeface="Times New Roman"/>
              </a:rPr>
              <a:t> </a:t>
            </a:r>
            <a:r>
              <a:rPr lang="en-US" sz="4299" spc="40" dirty="0" err="1">
                <a:solidFill>
                  <a:srgbClr val="000000"/>
                </a:solidFill>
                <a:latin typeface="Times New Roman"/>
              </a:rPr>
              <a:t>không</a:t>
            </a:r>
            <a:r>
              <a:rPr lang="en-US" sz="4299" spc="40" dirty="0">
                <a:solidFill>
                  <a:srgbClr val="000000"/>
                </a:solidFill>
                <a:latin typeface="Times New Roman"/>
              </a:rPr>
              <a:t> </a:t>
            </a:r>
          </a:p>
          <a:p>
            <a:pPr algn="l">
              <a:lnSpc>
                <a:spcPts val="4643"/>
              </a:lnSpc>
              <a:spcBef>
                <a:spcPct val="0"/>
              </a:spcBef>
            </a:pPr>
            <a:r>
              <a:rPr lang="en-US" sz="4299" spc="40" dirty="0" err="1">
                <a:solidFill>
                  <a:srgbClr val="000000"/>
                </a:solidFill>
                <a:latin typeface="Times New Roman"/>
              </a:rPr>
              <a:t>hoạt</a:t>
            </a:r>
            <a:r>
              <a:rPr lang="en-US" sz="4299" spc="40" dirty="0">
                <a:solidFill>
                  <a:srgbClr val="000000"/>
                </a:solidFill>
                <a:latin typeface="Times New Roman"/>
              </a:rPr>
              <a:t> </a:t>
            </a:r>
            <a:r>
              <a:rPr lang="en-US" sz="4299" spc="40" dirty="0" err="1">
                <a:solidFill>
                  <a:srgbClr val="000000"/>
                </a:solidFill>
                <a:latin typeface="Times New Roman"/>
              </a:rPr>
              <a:t>động</a:t>
            </a:r>
            <a:r>
              <a:rPr lang="en-US" sz="4299" spc="40" dirty="0">
                <a:solidFill>
                  <a:srgbClr val="000000"/>
                </a:solidFill>
                <a:latin typeface="Times New Roman"/>
              </a:rPr>
              <a:t> </a:t>
            </a:r>
            <a:r>
              <a:rPr lang="en-US" sz="4299" spc="40" dirty="0" err="1">
                <a:solidFill>
                  <a:srgbClr val="000000"/>
                </a:solidFill>
                <a:latin typeface="Times New Roman"/>
              </a:rPr>
              <a:t>đúng</a:t>
            </a:r>
            <a:r>
              <a:rPr lang="en-US" sz="4299" spc="40" dirty="0">
                <a:solidFill>
                  <a:srgbClr val="000000"/>
                </a:solidFill>
                <a:latin typeface="Times New Roman"/>
              </a:rPr>
              <a:t>.</a:t>
            </a:r>
          </a:p>
          <a:p>
            <a:pPr algn="l">
              <a:lnSpc>
                <a:spcPts val="4643"/>
              </a:lnSpc>
              <a:spcBef>
                <a:spcPct val="0"/>
              </a:spcBef>
            </a:pPr>
            <a:endParaRPr lang="en-US" sz="4299" spc="40" dirty="0">
              <a:solidFill>
                <a:srgbClr val="000000"/>
              </a:solidFill>
              <a:latin typeface="Times New Roman"/>
            </a:endParaRPr>
          </a:p>
          <a:p>
            <a:pPr marL="571500" indent="-571500" algn="l">
              <a:lnSpc>
                <a:spcPts val="4643"/>
              </a:lnSpc>
              <a:spcBef>
                <a:spcPct val="0"/>
              </a:spcBef>
              <a:buFontTx/>
              <a:buChar char="-"/>
            </a:pPr>
            <a:r>
              <a:rPr lang="en-US" sz="4299" spc="40" dirty="0" err="1">
                <a:solidFill>
                  <a:srgbClr val="000000"/>
                </a:solidFill>
                <a:latin typeface="Times New Roman"/>
              </a:rPr>
              <a:t>Ưu</a:t>
            </a:r>
            <a:r>
              <a:rPr lang="en-US" sz="4299" spc="40" dirty="0">
                <a:solidFill>
                  <a:srgbClr val="000000"/>
                </a:solidFill>
                <a:latin typeface="Times New Roman"/>
              </a:rPr>
              <a:t> </a:t>
            </a:r>
            <a:r>
              <a:rPr lang="en-US" sz="4299" spc="40" dirty="0" err="1">
                <a:solidFill>
                  <a:srgbClr val="000000"/>
                </a:solidFill>
                <a:latin typeface="Times New Roman"/>
              </a:rPr>
              <a:t>điểm</a:t>
            </a:r>
            <a:r>
              <a:rPr lang="en-US" sz="4299" spc="40" dirty="0">
                <a:solidFill>
                  <a:srgbClr val="000000"/>
                </a:solidFill>
                <a:latin typeface="Times New Roman"/>
              </a:rPr>
              <a:t>: </a:t>
            </a:r>
          </a:p>
          <a:p>
            <a:pPr algn="l">
              <a:lnSpc>
                <a:spcPts val="4643"/>
              </a:lnSpc>
              <a:spcBef>
                <a:spcPct val="0"/>
              </a:spcBef>
            </a:pPr>
            <a:r>
              <a:rPr lang="en-US" sz="4299" spc="40" dirty="0">
                <a:solidFill>
                  <a:srgbClr val="000000"/>
                </a:solidFill>
                <a:latin typeface="Times New Roman"/>
              </a:rPr>
              <a:t>	+ </a:t>
            </a:r>
            <a:r>
              <a:rPr lang="en-US" sz="4299" spc="40" dirty="0" err="1">
                <a:solidFill>
                  <a:srgbClr val="000000"/>
                </a:solidFill>
                <a:latin typeface="Times New Roman"/>
              </a:rPr>
              <a:t>Không</a:t>
            </a:r>
            <a:r>
              <a:rPr lang="en-US" sz="4299" spc="40" dirty="0">
                <a:solidFill>
                  <a:srgbClr val="000000"/>
                </a:solidFill>
                <a:latin typeface="Times New Roman"/>
              </a:rPr>
              <a:t> </a:t>
            </a:r>
            <a:r>
              <a:rPr lang="en-US" sz="4299" spc="40" dirty="0" err="1">
                <a:solidFill>
                  <a:srgbClr val="000000"/>
                </a:solidFill>
                <a:latin typeface="Times New Roman"/>
              </a:rPr>
              <a:t>cần</a:t>
            </a:r>
            <a:r>
              <a:rPr lang="en-US" sz="4299" spc="40" dirty="0">
                <a:solidFill>
                  <a:srgbClr val="000000"/>
                </a:solidFill>
                <a:latin typeface="Times New Roman"/>
              </a:rPr>
              <a:t> </a:t>
            </a:r>
            <a:r>
              <a:rPr lang="en-US" sz="4299" spc="40" dirty="0" err="1">
                <a:solidFill>
                  <a:srgbClr val="000000"/>
                </a:solidFill>
                <a:latin typeface="Times New Roman"/>
              </a:rPr>
              <a:t>cả</a:t>
            </a:r>
            <a:r>
              <a:rPr lang="en-US" sz="4299" spc="40" dirty="0">
                <a:solidFill>
                  <a:srgbClr val="000000"/>
                </a:solidFill>
                <a:latin typeface="Times New Roman"/>
              </a:rPr>
              <a:t> stub </a:t>
            </a:r>
            <a:r>
              <a:rPr lang="en-US" sz="4299" spc="40" dirty="0" err="1">
                <a:solidFill>
                  <a:srgbClr val="000000"/>
                </a:solidFill>
                <a:latin typeface="Times New Roman"/>
              </a:rPr>
              <a:t>và</a:t>
            </a:r>
            <a:r>
              <a:rPr lang="en-US" sz="4299" spc="40" dirty="0">
                <a:solidFill>
                  <a:srgbClr val="000000"/>
                </a:solidFill>
                <a:latin typeface="Times New Roman"/>
              </a:rPr>
              <a:t> driver.</a:t>
            </a:r>
          </a:p>
          <a:p>
            <a:pPr algn="l">
              <a:lnSpc>
                <a:spcPts val="4643"/>
              </a:lnSpc>
              <a:spcBef>
                <a:spcPct val="0"/>
              </a:spcBef>
            </a:pPr>
            <a:r>
              <a:rPr lang="en-US" sz="4299" spc="40" dirty="0">
                <a:solidFill>
                  <a:srgbClr val="000000"/>
                </a:solidFill>
                <a:latin typeface="Times New Roman"/>
              </a:rPr>
              <a:t>	+  </a:t>
            </a:r>
            <a:r>
              <a:rPr lang="vi-VN" sz="4299" spc="40" dirty="0">
                <a:solidFill>
                  <a:srgbClr val="000000"/>
                </a:solidFill>
                <a:latin typeface="Times New Roman"/>
              </a:rPr>
              <a:t>Đơn giản và dễ thực hiện nếu các module đã được phát triển hoàn thiện. </a:t>
            </a:r>
            <a:endParaRPr lang="en-US" sz="4299" spc="40" dirty="0">
              <a:solidFill>
                <a:srgbClr val="000000"/>
              </a:solidFill>
              <a:latin typeface="Times New Roman"/>
            </a:endParaRPr>
          </a:p>
          <a:p>
            <a:pPr algn="l">
              <a:lnSpc>
                <a:spcPts val="4643"/>
              </a:lnSpc>
              <a:spcBef>
                <a:spcPct val="0"/>
              </a:spcBef>
            </a:pPr>
            <a:r>
              <a:rPr lang="en-US" sz="4299" spc="40" dirty="0">
                <a:solidFill>
                  <a:srgbClr val="000000"/>
                </a:solidFill>
                <a:latin typeface="Times New Roman"/>
              </a:rPr>
              <a:t>	+ </a:t>
            </a:r>
            <a:r>
              <a:rPr lang="vi-VN" sz="4299" spc="40" dirty="0">
                <a:solidFill>
                  <a:srgbClr val="000000"/>
                </a:solidFill>
                <a:latin typeface="Times New Roman"/>
              </a:rPr>
              <a:t>Có thể phát hiện các vấn đề tương tác giữa các module ngay lập tức.</a:t>
            </a:r>
            <a:endParaRPr lang="en-US" sz="4299" spc="40" dirty="0">
              <a:solidFill>
                <a:srgbClr val="000000"/>
              </a:solidFill>
              <a:latin typeface="Times New Roman"/>
            </a:endParaRPr>
          </a:p>
          <a:p>
            <a:pPr algn="l">
              <a:lnSpc>
                <a:spcPts val="4643"/>
              </a:lnSpc>
              <a:spcBef>
                <a:spcPct val="0"/>
              </a:spcBef>
            </a:pPr>
            <a:r>
              <a:rPr lang="en-US" sz="4299" spc="40" dirty="0">
                <a:solidFill>
                  <a:srgbClr val="000000"/>
                </a:solidFill>
                <a:latin typeface="Times New Roman"/>
              </a:rPr>
              <a:t>- </a:t>
            </a:r>
            <a:r>
              <a:rPr lang="en-US" sz="4299" spc="40" dirty="0" err="1">
                <a:solidFill>
                  <a:srgbClr val="000000"/>
                </a:solidFill>
                <a:latin typeface="Times New Roman"/>
              </a:rPr>
              <a:t>Ứng</a:t>
            </a:r>
            <a:r>
              <a:rPr lang="en-US" sz="4299" spc="40" dirty="0">
                <a:solidFill>
                  <a:srgbClr val="000000"/>
                </a:solidFill>
                <a:latin typeface="Times New Roman"/>
              </a:rPr>
              <a:t> </a:t>
            </a:r>
            <a:r>
              <a:rPr lang="en-US" sz="4299" spc="40" dirty="0" err="1">
                <a:solidFill>
                  <a:srgbClr val="000000"/>
                </a:solidFill>
                <a:latin typeface="Times New Roman"/>
              </a:rPr>
              <a:t>dụng</a:t>
            </a:r>
            <a:r>
              <a:rPr lang="en-US" sz="4299" spc="40" dirty="0">
                <a:solidFill>
                  <a:srgbClr val="000000"/>
                </a:solidFill>
                <a:latin typeface="Times New Roman"/>
              </a:rPr>
              <a:t>: </a:t>
            </a:r>
            <a:r>
              <a:rPr lang="en-US" sz="4299" spc="40" dirty="0" err="1">
                <a:solidFill>
                  <a:srgbClr val="000000"/>
                </a:solidFill>
                <a:latin typeface="Times New Roman"/>
              </a:rPr>
              <a:t>Chỉ</a:t>
            </a:r>
            <a:r>
              <a:rPr lang="en-US" sz="4299" spc="40" dirty="0">
                <a:solidFill>
                  <a:srgbClr val="000000"/>
                </a:solidFill>
                <a:latin typeface="Times New Roman"/>
              </a:rPr>
              <a:t> </a:t>
            </a:r>
            <a:r>
              <a:rPr lang="en-US" sz="4299" spc="40" dirty="0" err="1">
                <a:solidFill>
                  <a:srgbClr val="000000"/>
                </a:solidFill>
                <a:latin typeface="Times New Roman"/>
              </a:rPr>
              <a:t>thích</a:t>
            </a:r>
            <a:r>
              <a:rPr lang="en-US" sz="4299" spc="40" dirty="0">
                <a:solidFill>
                  <a:srgbClr val="000000"/>
                </a:solidFill>
                <a:latin typeface="Times New Roman"/>
              </a:rPr>
              <a:t> </a:t>
            </a:r>
            <a:r>
              <a:rPr lang="en-US" sz="4299" spc="40" dirty="0" err="1">
                <a:solidFill>
                  <a:srgbClr val="000000"/>
                </a:solidFill>
                <a:latin typeface="Times New Roman"/>
              </a:rPr>
              <a:t>hợp</a:t>
            </a:r>
            <a:r>
              <a:rPr lang="en-US" sz="4299" spc="40" dirty="0">
                <a:solidFill>
                  <a:srgbClr val="000000"/>
                </a:solidFill>
                <a:latin typeface="Times New Roman"/>
              </a:rPr>
              <a:t> </a:t>
            </a:r>
            <a:r>
              <a:rPr lang="en-US" sz="4299" spc="40" dirty="0" err="1">
                <a:solidFill>
                  <a:srgbClr val="000000"/>
                </a:solidFill>
                <a:latin typeface="Times New Roman"/>
              </a:rPr>
              <a:t>với</a:t>
            </a:r>
            <a:r>
              <a:rPr lang="en-US" sz="4299" spc="40" dirty="0">
                <a:solidFill>
                  <a:srgbClr val="000000"/>
                </a:solidFill>
                <a:latin typeface="Times New Roman"/>
              </a:rPr>
              <a:t> </a:t>
            </a:r>
            <a:r>
              <a:rPr lang="en-US" sz="4299" spc="40" dirty="0" err="1">
                <a:solidFill>
                  <a:srgbClr val="000000"/>
                </a:solidFill>
                <a:latin typeface="Times New Roman"/>
              </a:rPr>
              <a:t>các</a:t>
            </a:r>
            <a:r>
              <a:rPr lang="en-US" sz="4299" spc="40" dirty="0">
                <a:solidFill>
                  <a:srgbClr val="000000"/>
                </a:solidFill>
                <a:latin typeface="Times New Roman"/>
              </a:rPr>
              <a:t> </a:t>
            </a:r>
            <a:r>
              <a:rPr lang="en-US" sz="4299" spc="40" dirty="0" err="1">
                <a:solidFill>
                  <a:srgbClr val="000000"/>
                </a:solidFill>
                <a:latin typeface="Times New Roman"/>
              </a:rPr>
              <a:t>chương</a:t>
            </a:r>
            <a:r>
              <a:rPr lang="en-US" sz="4299" spc="40" dirty="0">
                <a:solidFill>
                  <a:srgbClr val="000000"/>
                </a:solidFill>
                <a:latin typeface="Times New Roman"/>
              </a:rPr>
              <a:t> </a:t>
            </a:r>
            <a:r>
              <a:rPr lang="en-US" sz="4299" spc="40" dirty="0" err="1">
                <a:solidFill>
                  <a:srgbClr val="000000"/>
                </a:solidFill>
                <a:latin typeface="Times New Roman"/>
              </a:rPr>
              <a:t>trình</a:t>
            </a:r>
            <a:r>
              <a:rPr lang="en-US" sz="4299" spc="40" dirty="0">
                <a:solidFill>
                  <a:srgbClr val="000000"/>
                </a:solidFill>
                <a:latin typeface="Times New Roman"/>
              </a:rPr>
              <a:t> </a:t>
            </a:r>
            <a:r>
              <a:rPr lang="en-US" sz="4299" spc="40" dirty="0" err="1">
                <a:solidFill>
                  <a:srgbClr val="000000"/>
                </a:solidFill>
                <a:latin typeface="Times New Roman"/>
              </a:rPr>
              <a:t>nhỏ</a:t>
            </a:r>
            <a:r>
              <a:rPr lang="en-US" sz="4299" spc="40" dirty="0">
                <a:solidFill>
                  <a:srgbClr val="000000"/>
                </a:solidFill>
                <a:latin typeface="Times New Roman"/>
              </a:rPr>
              <a:t>.</a:t>
            </a:r>
          </a:p>
        </p:txBody>
      </p:sp>
      <p:sp>
        <p:nvSpPr>
          <p:cNvPr id="9" name="TextBox 4">
            <a:extLst>
              <a:ext uri="{FF2B5EF4-FFF2-40B4-BE49-F238E27FC236}">
                <a16:creationId xmlns:a16="http://schemas.microsoft.com/office/drawing/2014/main" id="{F6F6383D-5940-4D9B-8268-D33607C536CE}"/>
              </a:ext>
            </a:extLst>
          </p:cNvPr>
          <p:cNvSpPr txBox="1"/>
          <p:nvPr/>
        </p:nvSpPr>
        <p:spPr>
          <a:xfrm>
            <a:off x="914400" y="386419"/>
            <a:ext cx="10376931" cy="776046"/>
          </a:xfrm>
          <a:prstGeom prst="rect">
            <a:avLst/>
          </a:prstGeom>
        </p:spPr>
        <p:txBody>
          <a:bodyPr wrap="square" lIns="0" tIns="0" rIns="0" bIns="0" rtlCol="0" anchor="t">
            <a:spAutoFit/>
          </a:bodyPr>
          <a:lstStyle/>
          <a:p>
            <a:pPr algn="ctr">
              <a:lnSpc>
                <a:spcPts val="6580"/>
              </a:lnSpc>
            </a:pPr>
            <a:r>
              <a:rPr lang="vi-VN" sz="4700" dirty="0">
                <a:solidFill>
                  <a:schemeClr val="bg1"/>
                </a:solidFill>
                <a:latin typeface="Times New Roman Bold"/>
              </a:rPr>
              <a:t>III : </a:t>
            </a:r>
            <a:r>
              <a:rPr lang="en-US" sz="4700" dirty="0" err="1">
                <a:solidFill>
                  <a:schemeClr val="bg1"/>
                </a:solidFill>
                <a:latin typeface="Times New Roman Bold"/>
              </a:rPr>
              <a:t>Kiểm</a:t>
            </a:r>
            <a:r>
              <a:rPr lang="en-US" sz="4700" dirty="0">
                <a:solidFill>
                  <a:schemeClr val="bg1"/>
                </a:solidFill>
                <a:latin typeface="Times New Roman Bold"/>
              </a:rPr>
              <a:t> </a:t>
            </a:r>
            <a:r>
              <a:rPr lang="en-US" sz="4700" dirty="0" err="1">
                <a:solidFill>
                  <a:schemeClr val="bg1"/>
                </a:solidFill>
                <a:latin typeface="Times New Roman Bold"/>
              </a:rPr>
              <a:t>thử</a:t>
            </a:r>
            <a:r>
              <a:rPr lang="en-US" sz="4700" dirty="0">
                <a:solidFill>
                  <a:schemeClr val="bg1"/>
                </a:solidFill>
                <a:latin typeface="Times New Roman Bold"/>
              </a:rPr>
              <a:t> </a:t>
            </a:r>
            <a:r>
              <a:rPr lang="en-US" sz="4700" dirty="0" err="1">
                <a:solidFill>
                  <a:schemeClr val="bg1"/>
                </a:solidFill>
                <a:latin typeface="Times New Roman Bold"/>
              </a:rPr>
              <a:t>phần</a:t>
            </a:r>
            <a:r>
              <a:rPr lang="en-US" sz="4700" dirty="0">
                <a:solidFill>
                  <a:schemeClr val="bg1"/>
                </a:solidFill>
                <a:latin typeface="Times New Roman Bold"/>
              </a:rPr>
              <a:t> </a:t>
            </a:r>
            <a:r>
              <a:rPr lang="en-US" sz="4700" dirty="0" err="1">
                <a:solidFill>
                  <a:schemeClr val="bg1"/>
                </a:solidFill>
                <a:latin typeface="Times New Roman Bold"/>
              </a:rPr>
              <a:t>mềm</a:t>
            </a:r>
            <a:r>
              <a:rPr lang="en-US" sz="4700" dirty="0">
                <a:solidFill>
                  <a:schemeClr val="bg1"/>
                </a:solidFill>
                <a:latin typeface="Times New Roman Bold"/>
              </a:rPr>
              <a:t> – </a:t>
            </a:r>
            <a:r>
              <a:rPr lang="vi-VN" sz="4700" dirty="0">
                <a:solidFill>
                  <a:schemeClr val="bg1"/>
                </a:solidFill>
                <a:latin typeface="Times New Roman Bold"/>
              </a:rPr>
              <a:t>Quy Trình</a:t>
            </a:r>
            <a:r>
              <a:rPr lang="en-US" sz="4700" dirty="0">
                <a:solidFill>
                  <a:schemeClr val="bg1"/>
                </a:solidFill>
                <a:latin typeface="Times New Roman Bold"/>
              </a:rPr>
              <a:t> </a:t>
            </a:r>
          </a:p>
        </p:txBody>
      </p:sp>
      <p:sp>
        <p:nvSpPr>
          <p:cNvPr id="14" name="TextBox 13">
            <a:extLst>
              <a:ext uri="{FF2B5EF4-FFF2-40B4-BE49-F238E27FC236}">
                <a16:creationId xmlns:a16="http://schemas.microsoft.com/office/drawing/2014/main" id="{2F4BEFBC-490D-4D3B-9F69-04CAADC855A6}"/>
              </a:ext>
            </a:extLst>
          </p:cNvPr>
          <p:cNvSpPr txBox="1"/>
          <p:nvPr/>
        </p:nvSpPr>
        <p:spPr>
          <a:xfrm>
            <a:off x="762000" y="2096529"/>
            <a:ext cx="9144000" cy="682238"/>
          </a:xfrm>
          <a:prstGeom prst="rect">
            <a:avLst/>
          </a:prstGeom>
          <a:noFill/>
        </p:spPr>
        <p:txBody>
          <a:bodyPr wrap="square">
            <a:spAutoFit/>
          </a:bodyPr>
          <a:lstStyle/>
          <a:p>
            <a:pPr algn="l">
              <a:lnSpc>
                <a:spcPts val="4643"/>
              </a:lnSpc>
              <a:spcBef>
                <a:spcPct val="0"/>
              </a:spcBef>
            </a:pPr>
            <a:r>
              <a:rPr lang="vi-VN" sz="4000" spc="40" dirty="0">
                <a:solidFill>
                  <a:srgbClr val="000000"/>
                </a:solidFill>
                <a:latin typeface="Times New Roman Bold"/>
              </a:rPr>
              <a:t>3.</a:t>
            </a:r>
            <a:r>
              <a:rPr lang="en-US" sz="4000" spc="40" dirty="0">
                <a:solidFill>
                  <a:srgbClr val="000000"/>
                </a:solidFill>
                <a:latin typeface="Times New Roman Bold"/>
              </a:rPr>
              <a:t>2</a:t>
            </a:r>
            <a:r>
              <a:rPr lang="vi-VN" sz="4000" spc="40" dirty="0">
                <a:solidFill>
                  <a:srgbClr val="000000"/>
                </a:solidFill>
                <a:latin typeface="Times New Roman Bold"/>
              </a:rPr>
              <a:t>. </a:t>
            </a:r>
            <a:r>
              <a:rPr lang="en-US" sz="4000" spc="40" dirty="0" err="1">
                <a:solidFill>
                  <a:srgbClr val="000000"/>
                </a:solidFill>
                <a:latin typeface="Times New Roman Bold"/>
              </a:rPr>
              <a:t>Kiểm</a:t>
            </a:r>
            <a:r>
              <a:rPr lang="en-US" sz="4000" spc="40" dirty="0">
                <a:solidFill>
                  <a:srgbClr val="000000"/>
                </a:solidFill>
                <a:latin typeface="Times New Roman Bold"/>
              </a:rPr>
              <a:t> </a:t>
            </a:r>
            <a:r>
              <a:rPr lang="en-US" sz="4000" spc="40" dirty="0" err="1">
                <a:solidFill>
                  <a:srgbClr val="000000"/>
                </a:solidFill>
                <a:latin typeface="Times New Roman Bold"/>
              </a:rPr>
              <a:t>Thử</a:t>
            </a:r>
            <a:r>
              <a:rPr lang="en-US" sz="4000" spc="40" dirty="0">
                <a:solidFill>
                  <a:srgbClr val="000000"/>
                </a:solidFill>
                <a:latin typeface="Times New Roman Bold"/>
              </a:rPr>
              <a:t> </a:t>
            </a:r>
            <a:r>
              <a:rPr lang="vi-VN" sz="4000" spc="40" dirty="0">
                <a:solidFill>
                  <a:srgbClr val="000000"/>
                </a:solidFill>
                <a:latin typeface="Times New Roman Bold"/>
              </a:rPr>
              <a:t>Bigbang</a:t>
            </a:r>
            <a:endParaRPr lang="en-US" sz="4000" spc="40" dirty="0">
              <a:solidFill>
                <a:srgbClr val="000000"/>
              </a:solidFill>
              <a:latin typeface="Times New Roman Bold"/>
            </a:endParaRPr>
          </a:p>
        </p:txBody>
      </p:sp>
      <p:sp>
        <p:nvSpPr>
          <p:cNvPr id="15" name="TextBox 5">
            <a:extLst>
              <a:ext uri="{FF2B5EF4-FFF2-40B4-BE49-F238E27FC236}">
                <a16:creationId xmlns:a16="http://schemas.microsoft.com/office/drawing/2014/main" id="{EFA98B87-7A94-4407-8E18-FBE6111F8FD5}"/>
              </a:ext>
            </a:extLst>
          </p:cNvPr>
          <p:cNvSpPr txBox="1"/>
          <p:nvPr/>
        </p:nvSpPr>
        <p:spPr>
          <a:xfrm>
            <a:off x="408444" y="1444879"/>
            <a:ext cx="9851112" cy="589905"/>
          </a:xfrm>
          <a:prstGeom prst="rect">
            <a:avLst/>
          </a:prstGeom>
        </p:spPr>
        <p:txBody>
          <a:bodyPr wrap="square" lIns="0" tIns="0" rIns="0" bIns="0" rtlCol="0" anchor="t">
            <a:spAutoFit/>
          </a:bodyPr>
          <a:lstStyle/>
          <a:p>
            <a:pPr algn="ctr">
              <a:lnSpc>
                <a:spcPts val="4643"/>
              </a:lnSpc>
              <a:spcBef>
                <a:spcPct val="0"/>
              </a:spcBef>
            </a:pPr>
            <a:r>
              <a:rPr lang="vi-VN" sz="4299" spc="40" dirty="0">
                <a:solidFill>
                  <a:srgbClr val="000000"/>
                </a:solidFill>
                <a:latin typeface="Times New Roman Bold"/>
              </a:rPr>
              <a:t>3. </a:t>
            </a:r>
            <a:r>
              <a:rPr lang="en-US" sz="4299" spc="40" dirty="0" err="1">
                <a:solidFill>
                  <a:srgbClr val="000000"/>
                </a:solidFill>
                <a:latin typeface="Times New Roman Bold"/>
              </a:rPr>
              <a:t>Kiểm</a:t>
            </a:r>
            <a:r>
              <a:rPr lang="en-US" sz="4299" spc="40" dirty="0">
                <a:solidFill>
                  <a:srgbClr val="000000"/>
                </a:solidFill>
                <a:latin typeface="Times New Roman Bold"/>
              </a:rPr>
              <a:t> </a:t>
            </a:r>
            <a:r>
              <a:rPr lang="en-US" sz="4299" spc="40" dirty="0" err="1">
                <a:solidFill>
                  <a:srgbClr val="000000"/>
                </a:solidFill>
                <a:latin typeface="Times New Roman Bold"/>
              </a:rPr>
              <a:t>thử</a:t>
            </a:r>
            <a:r>
              <a:rPr lang="en-US" sz="4299" spc="40" dirty="0">
                <a:solidFill>
                  <a:srgbClr val="000000"/>
                </a:solidFill>
                <a:latin typeface="Times New Roman Bold"/>
              </a:rPr>
              <a:t> </a:t>
            </a:r>
            <a:r>
              <a:rPr lang="en-US" sz="4299" spc="40" dirty="0" err="1">
                <a:solidFill>
                  <a:srgbClr val="000000"/>
                </a:solidFill>
                <a:latin typeface="Times New Roman Bold"/>
              </a:rPr>
              <a:t>tích</a:t>
            </a:r>
            <a:r>
              <a:rPr lang="en-US" sz="4299" spc="40" dirty="0">
                <a:solidFill>
                  <a:srgbClr val="000000"/>
                </a:solidFill>
                <a:latin typeface="Times New Roman Bold"/>
              </a:rPr>
              <a:t> </a:t>
            </a:r>
            <a:r>
              <a:rPr lang="en-US" sz="4299" spc="40" dirty="0" err="1">
                <a:solidFill>
                  <a:srgbClr val="000000"/>
                </a:solidFill>
                <a:latin typeface="Times New Roman Bold"/>
              </a:rPr>
              <a:t>hợp</a:t>
            </a:r>
            <a:r>
              <a:rPr lang="en-US" sz="4299" spc="40" dirty="0">
                <a:solidFill>
                  <a:srgbClr val="000000"/>
                </a:solidFill>
                <a:latin typeface="Times New Roman Bold"/>
              </a:rPr>
              <a:t> (Integration test)</a:t>
            </a: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0"/>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3"/>
            <a:stretch>
              <a:fillRect t="-10078" b="-10078"/>
            </a:stretch>
          </a:blipFill>
        </p:spPr>
      </p:sp>
      <p:sp>
        <p:nvSpPr>
          <p:cNvPr id="5" name="TextBox 5"/>
          <p:cNvSpPr txBox="1"/>
          <p:nvPr/>
        </p:nvSpPr>
        <p:spPr>
          <a:xfrm>
            <a:off x="1176575" y="1842582"/>
            <a:ext cx="3906245" cy="670889"/>
          </a:xfrm>
          <a:prstGeom prst="rect">
            <a:avLst/>
          </a:prstGeom>
        </p:spPr>
        <p:txBody>
          <a:bodyPr lIns="0" tIns="0" rIns="0" bIns="0" rtlCol="0" anchor="t">
            <a:spAutoFit/>
          </a:bodyPr>
          <a:lstStyle/>
          <a:p>
            <a:pPr algn="ctr">
              <a:lnSpc>
                <a:spcPts val="5615"/>
              </a:lnSpc>
              <a:spcBef>
                <a:spcPct val="0"/>
              </a:spcBef>
            </a:pPr>
            <a:r>
              <a:rPr lang="vi-VN" sz="4400" spc="48" dirty="0">
                <a:solidFill>
                  <a:srgbClr val="000000"/>
                </a:solidFill>
                <a:latin typeface="Times New Roman Bold"/>
              </a:rPr>
              <a:t>1. </a:t>
            </a:r>
            <a:r>
              <a:rPr lang="en-US" sz="4400" spc="48" dirty="0" err="1">
                <a:solidFill>
                  <a:srgbClr val="000000"/>
                </a:solidFill>
                <a:latin typeface="Times New Roman Bold"/>
              </a:rPr>
              <a:t>Tổng</a:t>
            </a:r>
            <a:r>
              <a:rPr lang="en-US" sz="4400" spc="48" dirty="0">
                <a:solidFill>
                  <a:srgbClr val="000000"/>
                </a:solidFill>
                <a:latin typeface="Times New Roman Bold"/>
              </a:rPr>
              <a:t> </a:t>
            </a:r>
            <a:r>
              <a:rPr lang="en-US" sz="4400" spc="48" dirty="0" err="1">
                <a:solidFill>
                  <a:srgbClr val="000000"/>
                </a:solidFill>
                <a:latin typeface="Times New Roman Bold"/>
              </a:rPr>
              <a:t>quan</a:t>
            </a:r>
            <a:endParaRPr lang="en-US" sz="4400" spc="48" dirty="0">
              <a:solidFill>
                <a:srgbClr val="000000"/>
              </a:solidFill>
              <a:latin typeface="Times New Roman Bold"/>
            </a:endParaRPr>
          </a:p>
        </p:txBody>
      </p:sp>
      <p:sp>
        <p:nvSpPr>
          <p:cNvPr id="6" name="TextBox 6"/>
          <p:cNvSpPr txBox="1"/>
          <p:nvPr/>
        </p:nvSpPr>
        <p:spPr>
          <a:xfrm>
            <a:off x="1903732" y="2875104"/>
            <a:ext cx="11810002" cy="1727835"/>
          </a:xfrm>
          <a:prstGeom prst="rect">
            <a:avLst/>
          </a:prstGeom>
        </p:spPr>
        <p:txBody>
          <a:bodyPr lIns="0" tIns="0" rIns="0" bIns="0" rtlCol="0" anchor="t">
            <a:spAutoFit/>
          </a:bodyPr>
          <a:lstStyle/>
          <a:p>
            <a:pPr algn="just">
              <a:lnSpc>
                <a:spcPts val="4320"/>
              </a:lnSpc>
              <a:spcBef>
                <a:spcPct val="0"/>
              </a:spcBef>
            </a:pPr>
            <a:r>
              <a:rPr lang="en-US" sz="4000" spc="37">
                <a:solidFill>
                  <a:srgbClr val="000000"/>
                </a:solidFill>
                <a:latin typeface="Times New Roman"/>
              </a:rPr>
              <a:t>Mặc dù được tự động hoá một phần bởi các công cụ, rất nhiều công đoạn trong quá trình sản xuất phần mềm vẫn được thực hiện bởi con người</a:t>
            </a:r>
          </a:p>
        </p:txBody>
      </p:sp>
      <p:sp>
        <p:nvSpPr>
          <p:cNvPr id="7" name="TextBox 7"/>
          <p:cNvSpPr txBox="1"/>
          <p:nvPr/>
        </p:nvSpPr>
        <p:spPr>
          <a:xfrm>
            <a:off x="1903732" y="4802964"/>
            <a:ext cx="12018526" cy="1184942"/>
          </a:xfrm>
          <a:prstGeom prst="rect">
            <a:avLst/>
          </a:prstGeom>
        </p:spPr>
        <p:txBody>
          <a:bodyPr lIns="0" tIns="0" rIns="0" bIns="0" rtlCol="0" anchor="t">
            <a:spAutoFit/>
          </a:bodyPr>
          <a:lstStyle/>
          <a:p>
            <a:pPr algn="just">
              <a:lnSpc>
                <a:spcPts val="4322"/>
              </a:lnSpc>
              <a:spcBef>
                <a:spcPct val="0"/>
              </a:spcBef>
            </a:pPr>
            <a:r>
              <a:rPr lang="en-US" sz="4002" spc="37">
                <a:solidFill>
                  <a:srgbClr val="000000"/>
                </a:solidFill>
                <a:latin typeface="Times New Roman"/>
              </a:rPr>
              <a:t>Lỗi có thể xảy ra trong tất cả các giai đoạn: phân tích</a:t>
            </a:r>
          </a:p>
          <a:p>
            <a:pPr algn="just">
              <a:lnSpc>
                <a:spcPts val="4322"/>
              </a:lnSpc>
              <a:spcBef>
                <a:spcPct val="0"/>
              </a:spcBef>
            </a:pPr>
            <a:r>
              <a:rPr lang="en-US" sz="4002" spc="37">
                <a:solidFill>
                  <a:srgbClr val="000000"/>
                </a:solidFill>
                <a:latin typeface="Times New Roman"/>
              </a:rPr>
              <a:t>yêu cầu, thiết kế, lập trình.</a:t>
            </a:r>
          </a:p>
        </p:txBody>
      </p:sp>
      <p:sp>
        <p:nvSpPr>
          <p:cNvPr id="8" name="TextBox 8"/>
          <p:cNvSpPr txBox="1"/>
          <p:nvPr/>
        </p:nvSpPr>
        <p:spPr>
          <a:xfrm>
            <a:off x="1903732" y="6129101"/>
            <a:ext cx="11425953" cy="1184910"/>
          </a:xfrm>
          <a:prstGeom prst="rect">
            <a:avLst/>
          </a:prstGeom>
        </p:spPr>
        <p:txBody>
          <a:bodyPr lIns="0" tIns="0" rIns="0" bIns="0" rtlCol="0" anchor="t">
            <a:spAutoFit/>
          </a:bodyPr>
          <a:lstStyle/>
          <a:p>
            <a:pPr algn="just">
              <a:lnSpc>
                <a:spcPts val="4319"/>
              </a:lnSpc>
              <a:spcBef>
                <a:spcPct val="0"/>
              </a:spcBef>
            </a:pPr>
            <a:r>
              <a:rPr lang="en-US" sz="3999" spc="37">
                <a:solidFill>
                  <a:srgbClr val="000000"/>
                </a:solidFill>
                <a:latin typeface="Times New Roman"/>
              </a:rPr>
              <a:t>Do đó phải kiểm thử chương trình trước khi chính</a:t>
            </a:r>
          </a:p>
          <a:p>
            <a:pPr algn="just">
              <a:lnSpc>
                <a:spcPts val="4319"/>
              </a:lnSpc>
              <a:spcBef>
                <a:spcPct val="0"/>
              </a:spcBef>
            </a:pPr>
            <a:r>
              <a:rPr lang="en-US" sz="3999" spc="37">
                <a:solidFill>
                  <a:srgbClr val="000000"/>
                </a:solidFill>
                <a:latin typeface="Times New Roman"/>
              </a:rPr>
              <a:t>thức sử dụng</a:t>
            </a:r>
          </a:p>
        </p:txBody>
      </p:sp>
      <p:sp>
        <p:nvSpPr>
          <p:cNvPr id="9" name="TextBox 9"/>
          <p:cNvSpPr txBox="1"/>
          <p:nvPr/>
        </p:nvSpPr>
        <p:spPr>
          <a:xfrm>
            <a:off x="1903732" y="7444848"/>
            <a:ext cx="11485007" cy="1184910"/>
          </a:xfrm>
          <a:prstGeom prst="rect">
            <a:avLst/>
          </a:prstGeom>
        </p:spPr>
        <p:txBody>
          <a:bodyPr lIns="0" tIns="0" rIns="0" bIns="0" rtlCol="0" anchor="t">
            <a:spAutoFit/>
          </a:bodyPr>
          <a:lstStyle/>
          <a:p>
            <a:pPr algn="just">
              <a:lnSpc>
                <a:spcPts val="4319"/>
              </a:lnSpc>
              <a:spcBef>
                <a:spcPct val="0"/>
              </a:spcBef>
            </a:pPr>
            <a:r>
              <a:rPr lang="en-US" sz="3999" spc="37">
                <a:solidFill>
                  <a:srgbClr val="000000"/>
                </a:solidFill>
                <a:latin typeface="Times New Roman"/>
              </a:rPr>
              <a:t>Kiểm thử phần mềm là hoạt động thực thi chương</a:t>
            </a:r>
          </a:p>
          <a:p>
            <a:pPr algn="just">
              <a:lnSpc>
                <a:spcPts val="4319"/>
              </a:lnSpc>
              <a:spcBef>
                <a:spcPct val="0"/>
              </a:spcBef>
            </a:pPr>
            <a:r>
              <a:rPr lang="en-US" sz="3999" spc="37">
                <a:solidFill>
                  <a:srgbClr val="000000"/>
                </a:solidFill>
                <a:latin typeface="Times New Roman"/>
              </a:rPr>
              <a:t>trình với mục đích tìm ra lỗi</a:t>
            </a:r>
          </a:p>
        </p:txBody>
      </p:sp>
      <p:grpSp>
        <p:nvGrpSpPr>
          <p:cNvPr id="10" name="Group 10"/>
          <p:cNvGrpSpPr/>
          <p:nvPr/>
        </p:nvGrpSpPr>
        <p:grpSpPr>
          <a:xfrm>
            <a:off x="1278827" y="2913204"/>
            <a:ext cx="301942" cy="301942"/>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F5496"/>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260861" y="7482948"/>
            <a:ext cx="301942" cy="301942"/>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F5496"/>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260861" y="6167201"/>
            <a:ext cx="301942" cy="301942"/>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F5496"/>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260861" y="4841558"/>
            <a:ext cx="301942" cy="301942"/>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F5496"/>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2" name="TextBox 7">
            <a:extLst>
              <a:ext uri="{FF2B5EF4-FFF2-40B4-BE49-F238E27FC236}">
                <a16:creationId xmlns:a16="http://schemas.microsoft.com/office/drawing/2014/main" id="{9A03365C-C4EF-44AF-814C-95EAA7AD84BD}"/>
              </a:ext>
            </a:extLst>
          </p:cNvPr>
          <p:cNvSpPr txBox="1"/>
          <p:nvPr/>
        </p:nvSpPr>
        <p:spPr>
          <a:xfrm>
            <a:off x="609599" y="451433"/>
            <a:ext cx="12039601" cy="654025"/>
          </a:xfrm>
          <a:prstGeom prst="rect">
            <a:avLst/>
          </a:prstGeom>
        </p:spPr>
        <p:txBody>
          <a:bodyPr wrap="square" lIns="0" tIns="0" rIns="0" bIns="0" rtlCol="0" anchor="t">
            <a:spAutoFit/>
          </a:bodyPr>
          <a:lstStyle/>
          <a:p>
            <a:pPr algn="ctr">
              <a:lnSpc>
                <a:spcPts val="5075"/>
              </a:lnSpc>
              <a:spcBef>
                <a:spcPct val="0"/>
              </a:spcBef>
            </a:pPr>
            <a:r>
              <a:rPr lang="vi-VN" sz="4699" spc="43" dirty="0">
                <a:solidFill>
                  <a:srgbClr val="FFFFFF"/>
                </a:solidFill>
                <a:latin typeface="Times New Roman Bold"/>
              </a:rPr>
              <a:t>I: </a:t>
            </a:r>
            <a:r>
              <a:rPr lang="en-US" sz="4699" spc="43" dirty="0" err="1">
                <a:solidFill>
                  <a:srgbClr val="FFFFFF"/>
                </a:solidFill>
                <a:latin typeface="Times New Roman Bold"/>
              </a:rPr>
              <a:t>Kiểm</a:t>
            </a:r>
            <a:r>
              <a:rPr lang="en-US" sz="4699" spc="43" dirty="0">
                <a:solidFill>
                  <a:srgbClr val="FFFFFF"/>
                </a:solidFill>
                <a:latin typeface="Times New Roman Bold"/>
              </a:rPr>
              <a:t> </a:t>
            </a:r>
            <a:r>
              <a:rPr lang="en-US" sz="4699" spc="43" dirty="0" err="1">
                <a:solidFill>
                  <a:srgbClr val="FFFFFF"/>
                </a:solidFill>
                <a:latin typeface="Times New Roman Bold"/>
              </a:rPr>
              <a:t>thử</a:t>
            </a:r>
            <a:r>
              <a:rPr lang="en-US" sz="4699" spc="43" dirty="0">
                <a:solidFill>
                  <a:srgbClr val="FFFFFF"/>
                </a:solidFill>
                <a:latin typeface="Times New Roman Bold"/>
              </a:rPr>
              <a:t> </a:t>
            </a:r>
            <a:r>
              <a:rPr lang="en-US" sz="4699" spc="43" dirty="0" err="1">
                <a:solidFill>
                  <a:srgbClr val="FFFFFF"/>
                </a:solidFill>
                <a:latin typeface="Times New Roman Bold"/>
              </a:rPr>
              <a:t>phần</a:t>
            </a:r>
            <a:r>
              <a:rPr lang="en-US" sz="4699" spc="43" dirty="0">
                <a:solidFill>
                  <a:srgbClr val="FFFFFF"/>
                </a:solidFill>
                <a:latin typeface="Times New Roman Bold"/>
              </a:rPr>
              <a:t> </a:t>
            </a:r>
            <a:r>
              <a:rPr lang="en-US" sz="4699" spc="43" dirty="0" err="1">
                <a:solidFill>
                  <a:srgbClr val="FFFFFF"/>
                </a:solidFill>
                <a:latin typeface="Times New Roman Bold"/>
              </a:rPr>
              <a:t>mềm</a:t>
            </a:r>
            <a:r>
              <a:rPr lang="vi-VN" sz="4699" spc="43" dirty="0">
                <a:solidFill>
                  <a:srgbClr val="FFFFFF"/>
                </a:solidFill>
                <a:latin typeface="Times New Roman Bold"/>
              </a:rPr>
              <a:t> – Tổng Quan</a:t>
            </a:r>
            <a:endParaRPr lang="en-US" sz="4699" spc="43" dirty="0">
              <a:solidFill>
                <a:srgbClr val="FFFFFF"/>
              </a:solidFill>
              <a:latin typeface="Times New Roman Bo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0"/>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3"/>
            <a:stretch>
              <a:fillRect t="-10078" b="-10078"/>
            </a:stretch>
          </a:blipFill>
        </p:spPr>
      </p:sp>
      <p:sp>
        <p:nvSpPr>
          <p:cNvPr id="8" name="TextBox 7">
            <a:extLst>
              <a:ext uri="{FF2B5EF4-FFF2-40B4-BE49-F238E27FC236}">
                <a16:creationId xmlns:a16="http://schemas.microsoft.com/office/drawing/2014/main" id="{39208DD9-7B3F-4D78-AF80-4A0CF7B05B3B}"/>
              </a:ext>
            </a:extLst>
          </p:cNvPr>
          <p:cNvSpPr txBox="1"/>
          <p:nvPr/>
        </p:nvSpPr>
        <p:spPr>
          <a:xfrm>
            <a:off x="1176575" y="1707096"/>
            <a:ext cx="9144000" cy="682238"/>
          </a:xfrm>
          <a:prstGeom prst="rect">
            <a:avLst/>
          </a:prstGeom>
          <a:noFill/>
        </p:spPr>
        <p:txBody>
          <a:bodyPr wrap="square">
            <a:spAutoFit/>
          </a:bodyPr>
          <a:lstStyle/>
          <a:p>
            <a:pPr algn="l">
              <a:lnSpc>
                <a:spcPts val="4643"/>
              </a:lnSpc>
              <a:spcBef>
                <a:spcPct val="0"/>
              </a:spcBef>
            </a:pPr>
            <a:r>
              <a:rPr lang="vi-VN" sz="4000" spc="40" dirty="0">
                <a:solidFill>
                  <a:srgbClr val="000000"/>
                </a:solidFill>
                <a:latin typeface="Times New Roman Bold"/>
              </a:rPr>
              <a:t>4. </a:t>
            </a:r>
            <a:r>
              <a:rPr lang="en-US" sz="4000" spc="40" dirty="0" err="1">
                <a:solidFill>
                  <a:srgbClr val="000000"/>
                </a:solidFill>
                <a:latin typeface="Times New Roman Bold"/>
              </a:rPr>
              <a:t>Kiểm</a:t>
            </a:r>
            <a:r>
              <a:rPr lang="en-US" sz="4000" spc="40" dirty="0">
                <a:solidFill>
                  <a:srgbClr val="000000"/>
                </a:solidFill>
                <a:latin typeface="Times New Roman Bold"/>
              </a:rPr>
              <a:t> </a:t>
            </a:r>
            <a:r>
              <a:rPr lang="en-US" sz="4000" spc="40" dirty="0" err="1">
                <a:solidFill>
                  <a:srgbClr val="000000"/>
                </a:solidFill>
                <a:latin typeface="Times New Roman Bold"/>
              </a:rPr>
              <a:t>Thử</a:t>
            </a:r>
            <a:r>
              <a:rPr lang="en-US" sz="4000" spc="40" dirty="0">
                <a:solidFill>
                  <a:srgbClr val="000000"/>
                </a:solidFill>
                <a:latin typeface="Times New Roman Bold"/>
              </a:rPr>
              <a:t> </a:t>
            </a:r>
            <a:r>
              <a:rPr lang="en-US" sz="4000" spc="40" dirty="0" err="1">
                <a:solidFill>
                  <a:srgbClr val="000000"/>
                </a:solidFill>
                <a:latin typeface="Times New Roman Bold"/>
              </a:rPr>
              <a:t>Hệ</a:t>
            </a:r>
            <a:r>
              <a:rPr lang="en-US" sz="4000" spc="40" dirty="0">
                <a:solidFill>
                  <a:srgbClr val="000000"/>
                </a:solidFill>
                <a:latin typeface="Times New Roman Bold"/>
              </a:rPr>
              <a:t> </a:t>
            </a:r>
            <a:r>
              <a:rPr lang="en-US" sz="4000" spc="40" dirty="0" err="1">
                <a:solidFill>
                  <a:srgbClr val="000000"/>
                </a:solidFill>
                <a:latin typeface="Times New Roman Bold"/>
              </a:rPr>
              <a:t>Thống</a:t>
            </a:r>
            <a:r>
              <a:rPr lang="en-US" sz="4000" spc="40" dirty="0">
                <a:solidFill>
                  <a:srgbClr val="000000"/>
                </a:solidFill>
                <a:latin typeface="Times New Roman Bold"/>
              </a:rPr>
              <a:t> (System Test)</a:t>
            </a:r>
          </a:p>
        </p:txBody>
      </p:sp>
      <p:sp>
        <p:nvSpPr>
          <p:cNvPr id="9" name="TextBox 4">
            <a:extLst>
              <a:ext uri="{FF2B5EF4-FFF2-40B4-BE49-F238E27FC236}">
                <a16:creationId xmlns:a16="http://schemas.microsoft.com/office/drawing/2014/main" id="{4B352F93-6E10-41CA-A448-4169BFFED51F}"/>
              </a:ext>
            </a:extLst>
          </p:cNvPr>
          <p:cNvSpPr txBox="1"/>
          <p:nvPr/>
        </p:nvSpPr>
        <p:spPr>
          <a:xfrm>
            <a:off x="914400" y="386419"/>
            <a:ext cx="10376931" cy="776046"/>
          </a:xfrm>
          <a:prstGeom prst="rect">
            <a:avLst/>
          </a:prstGeom>
        </p:spPr>
        <p:txBody>
          <a:bodyPr wrap="square" lIns="0" tIns="0" rIns="0" bIns="0" rtlCol="0" anchor="t">
            <a:spAutoFit/>
          </a:bodyPr>
          <a:lstStyle/>
          <a:p>
            <a:pPr algn="ctr">
              <a:lnSpc>
                <a:spcPts val="6580"/>
              </a:lnSpc>
            </a:pPr>
            <a:r>
              <a:rPr lang="vi-VN" sz="4700" dirty="0">
                <a:solidFill>
                  <a:schemeClr val="bg1"/>
                </a:solidFill>
                <a:latin typeface="Times New Roman Bold"/>
              </a:rPr>
              <a:t>III : </a:t>
            </a:r>
            <a:r>
              <a:rPr lang="en-US" sz="4700" dirty="0" err="1">
                <a:solidFill>
                  <a:schemeClr val="bg1"/>
                </a:solidFill>
                <a:latin typeface="Times New Roman Bold"/>
              </a:rPr>
              <a:t>Kiểm</a:t>
            </a:r>
            <a:r>
              <a:rPr lang="en-US" sz="4700" dirty="0">
                <a:solidFill>
                  <a:schemeClr val="bg1"/>
                </a:solidFill>
                <a:latin typeface="Times New Roman Bold"/>
              </a:rPr>
              <a:t> </a:t>
            </a:r>
            <a:r>
              <a:rPr lang="en-US" sz="4700" dirty="0" err="1">
                <a:solidFill>
                  <a:schemeClr val="bg1"/>
                </a:solidFill>
                <a:latin typeface="Times New Roman Bold"/>
              </a:rPr>
              <a:t>thử</a:t>
            </a:r>
            <a:r>
              <a:rPr lang="en-US" sz="4700" dirty="0">
                <a:solidFill>
                  <a:schemeClr val="bg1"/>
                </a:solidFill>
                <a:latin typeface="Times New Roman Bold"/>
              </a:rPr>
              <a:t> </a:t>
            </a:r>
            <a:r>
              <a:rPr lang="en-US" sz="4700" dirty="0" err="1">
                <a:solidFill>
                  <a:schemeClr val="bg1"/>
                </a:solidFill>
                <a:latin typeface="Times New Roman Bold"/>
              </a:rPr>
              <a:t>phần</a:t>
            </a:r>
            <a:r>
              <a:rPr lang="en-US" sz="4700" dirty="0">
                <a:solidFill>
                  <a:schemeClr val="bg1"/>
                </a:solidFill>
                <a:latin typeface="Times New Roman Bold"/>
              </a:rPr>
              <a:t> </a:t>
            </a:r>
            <a:r>
              <a:rPr lang="en-US" sz="4700" dirty="0" err="1">
                <a:solidFill>
                  <a:schemeClr val="bg1"/>
                </a:solidFill>
                <a:latin typeface="Times New Roman Bold"/>
              </a:rPr>
              <a:t>mềm</a:t>
            </a:r>
            <a:r>
              <a:rPr lang="en-US" sz="4700" dirty="0">
                <a:solidFill>
                  <a:schemeClr val="bg1"/>
                </a:solidFill>
                <a:latin typeface="Times New Roman Bold"/>
              </a:rPr>
              <a:t> – </a:t>
            </a:r>
            <a:r>
              <a:rPr lang="vi-VN" sz="4700" dirty="0">
                <a:solidFill>
                  <a:schemeClr val="bg1"/>
                </a:solidFill>
                <a:latin typeface="Times New Roman Bold"/>
              </a:rPr>
              <a:t>Quy Trình</a:t>
            </a:r>
            <a:r>
              <a:rPr lang="en-US" sz="4700" dirty="0">
                <a:solidFill>
                  <a:schemeClr val="bg1"/>
                </a:solidFill>
                <a:latin typeface="Times New Roman Bold"/>
              </a:rPr>
              <a:t> </a:t>
            </a:r>
          </a:p>
        </p:txBody>
      </p:sp>
      <p:pic>
        <p:nvPicPr>
          <p:cNvPr id="11" name="Picture 10">
            <a:extLst>
              <a:ext uri="{FF2B5EF4-FFF2-40B4-BE49-F238E27FC236}">
                <a16:creationId xmlns:a16="http://schemas.microsoft.com/office/drawing/2014/main" id="{067C96A7-A651-410A-A550-83507C96D95E}"/>
              </a:ext>
            </a:extLst>
          </p:cNvPr>
          <p:cNvPicPr>
            <a:picLocks noChangeAspect="1"/>
          </p:cNvPicPr>
          <p:nvPr/>
        </p:nvPicPr>
        <p:blipFill>
          <a:blip r:embed="rId4"/>
          <a:stretch>
            <a:fillRect/>
          </a:stretch>
        </p:blipFill>
        <p:spPr>
          <a:xfrm>
            <a:off x="928687" y="2553267"/>
            <a:ext cx="12711113" cy="5866833"/>
          </a:xfrm>
          <a:prstGeom prst="rect">
            <a:avLst/>
          </a:prstGeom>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0"/>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3"/>
            <a:stretch>
              <a:fillRect t="-10078" b="-10078"/>
            </a:stretch>
          </a:blipFill>
        </p:spPr>
      </p:sp>
      <p:sp>
        <p:nvSpPr>
          <p:cNvPr id="5" name="TextBox 5"/>
          <p:cNvSpPr txBox="1"/>
          <p:nvPr/>
        </p:nvSpPr>
        <p:spPr>
          <a:xfrm>
            <a:off x="583524" y="2171700"/>
            <a:ext cx="15795188" cy="6488956"/>
          </a:xfrm>
          <a:prstGeom prst="rect">
            <a:avLst/>
          </a:prstGeom>
        </p:spPr>
        <p:txBody>
          <a:bodyPr lIns="0" tIns="0" rIns="0" bIns="0" rtlCol="0" anchor="t">
            <a:spAutoFit/>
          </a:bodyPr>
          <a:lstStyle/>
          <a:p>
            <a:pPr algn="l">
              <a:lnSpc>
                <a:spcPts val="4643"/>
              </a:lnSpc>
              <a:spcBef>
                <a:spcPct val="0"/>
              </a:spcBef>
            </a:pPr>
            <a:endParaRPr lang="en-US" sz="4299" spc="40" dirty="0">
              <a:solidFill>
                <a:srgbClr val="000000"/>
              </a:solidFill>
              <a:latin typeface="Times New Roman Bold"/>
            </a:endParaRPr>
          </a:p>
          <a:p>
            <a:pPr marL="571500" indent="-571500" algn="l">
              <a:lnSpc>
                <a:spcPts val="4643"/>
              </a:lnSpc>
              <a:spcBef>
                <a:spcPct val="0"/>
              </a:spcBef>
              <a:buFontTx/>
              <a:buChar char="-"/>
            </a:pPr>
            <a:r>
              <a:rPr lang="en-US" sz="4299" spc="40" dirty="0" err="1">
                <a:solidFill>
                  <a:srgbClr val="000000"/>
                </a:solidFill>
                <a:latin typeface="Times New Roman"/>
              </a:rPr>
              <a:t>Mục</a:t>
            </a:r>
            <a:r>
              <a:rPr lang="en-US" sz="4299" spc="40" dirty="0">
                <a:solidFill>
                  <a:srgbClr val="000000"/>
                </a:solidFill>
                <a:latin typeface="Times New Roman"/>
              </a:rPr>
              <a:t> </a:t>
            </a:r>
            <a:r>
              <a:rPr lang="en-US" sz="4299" spc="40" dirty="0" err="1">
                <a:solidFill>
                  <a:srgbClr val="000000"/>
                </a:solidFill>
                <a:latin typeface="Times New Roman"/>
              </a:rPr>
              <a:t>tiêu</a:t>
            </a:r>
            <a:r>
              <a:rPr lang="en-US" sz="4299" spc="40" dirty="0">
                <a:solidFill>
                  <a:srgbClr val="000000"/>
                </a:solidFill>
                <a:latin typeface="Times New Roman"/>
              </a:rPr>
              <a:t>: </a:t>
            </a:r>
            <a:r>
              <a:rPr lang="en-US" sz="4299" spc="40" dirty="0" err="1">
                <a:solidFill>
                  <a:srgbClr val="000000"/>
                </a:solidFill>
                <a:latin typeface="Times New Roman"/>
              </a:rPr>
              <a:t>Kiểm</a:t>
            </a:r>
            <a:r>
              <a:rPr lang="en-US" sz="4299" spc="40" dirty="0">
                <a:solidFill>
                  <a:srgbClr val="000000"/>
                </a:solidFill>
                <a:latin typeface="Times New Roman"/>
              </a:rPr>
              <a:t> </a:t>
            </a:r>
            <a:r>
              <a:rPr lang="en-US" sz="4299" spc="40" dirty="0" err="1">
                <a:solidFill>
                  <a:srgbClr val="000000"/>
                </a:solidFill>
                <a:latin typeface="Times New Roman"/>
              </a:rPr>
              <a:t>chứng</a:t>
            </a:r>
            <a:r>
              <a:rPr lang="en-US" sz="4299" spc="40" dirty="0">
                <a:solidFill>
                  <a:srgbClr val="000000"/>
                </a:solidFill>
                <a:latin typeface="Times New Roman"/>
              </a:rPr>
              <a:t> </a:t>
            </a:r>
            <a:r>
              <a:rPr lang="en-US" sz="4299" spc="40" dirty="0" err="1">
                <a:solidFill>
                  <a:srgbClr val="000000"/>
                </a:solidFill>
                <a:latin typeface="Times New Roman"/>
              </a:rPr>
              <a:t>phần</a:t>
            </a:r>
            <a:r>
              <a:rPr lang="en-US" sz="4299" spc="40" dirty="0">
                <a:solidFill>
                  <a:srgbClr val="000000"/>
                </a:solidFill>
                <a:latin typeface="Times New Roman"/>
              </a:rPr>
              <a:t> </a:t>
            </a:r>
            <a:r>
              <a:rPr lang="en-US" sz="4299" spc="40" dirty="0" err="1">
                <a:solidFill>
                  <a:srgbClr val="000000"/>
                </a:solidFill>
                <a:latin typeface="Times New Roman"/>
              </a:rPr>
              <a:t>mềm</a:t>
            </a:r>
            <a:r>
              <a:rPr lang="en-US" sz="4299" spc="40" dirty="0">
                <a:solidFill>
                  <a:srgbClr val="000000"/>
                </a:solidFill>
                <a:latin typeface="Times New Roman"/>
              </a:rPr>
              <a:t> </a:t>
            </a:r>
            <a:r>
              <a:rPr lang="en-US" sz="4299" spc="40" dirty="0" err="1">
                <a:solidFill>
                  <a:srgbClr val="000000"/>
                </a:solidFill>
                <a:latin typeface="Times New Roman"/>
              </a:rPr>
              <a:t>đáp</a:t>
            </a:r>
            <a:r>
              <a:rPr lang="en-US" sz="4299" spc="40" dirty="0">
                <a:solidFill>
                  <a:srgbClr val="000000"/>
                </a:solidFill>
                <a:latin typeface="Times New Roman"/>
              </a:rPr>
              <a:t> </a:t>
            </a:r>
            <a:r>
              <a:rPr lang="en-US" sz="4299" spc="40" dirty="0" err="1">
                <a:solidFill>
                  <a:srgbClr val="000000"/>
                </a:solidFill>
                <a:latin typeface="Times New Roman"/>
              </a:rPr>
              <a:t>ứng</a:t>
            </a:r>
            <a:r>
              <a:rPr lang="en-US" sz="4299" spc="40" dirty="0">
                <a:solidFill>
                  <a:srgbClr val="000000"/>
                </a:solidFill>
                <a:latin typeface="Times New Roman"/>
              </a:rPr>
              <a:t> </a:t>
            </a:r>
            <a:r>
              <a:rPr lang="en-US" sz="4299" spc="40" dirty="0" err="1">
                <a:solidFill>
                  <a:srgbClr val="000000"/>
                </a:solidFill>
                <a:latin typeface="Times New Roman"/>
              </a:rPr>
              <a:t>nhu</a:t>
            </a:r>
            <a:r>
              <a:rPr lang="en-US" sz="4299" spc="40" dirty="0">
                <a:solidFill>
                  <a:srgbClr val="000000"/>
                </a:solidFill>
                <a:latin typeface="Times New Roman"/>
              </a:rPr>
              <a:t> </a:t>
            </a:r>
            <a:r>
              <a:rPr lang="en-US" sz="4299" spc="40" dirty="0" err="1">
                <a:solidFill>
                  <a:srgbClr val="000000"/>
                </a:solidFill>
                <a:latin typeface="Times New Roman"/>
              </a:rPr>
              <a:t>cầu</a:t>
            </a:r>
            <a:r>
              <a:rPr lang="en-US" sz="4299" spc="40" dirty="0">
                <a:solidFill>
                  <a:srgbClr val="000000"/>
                </a:solidFill>
                <a:latin typeface="Times New Roman"/>
              </a:rPr>
              <a:t> </a:t>
            </a:r>
            <a:r>
              <a:rPr lang="en-US" sz="4299" spc="40" dirty="0" err="1">
                <a:solidFill>
                  <a:srgbClr val="000000"/>
                </a:solidFill>
                <a:latin typeface="Times New Roman"/>
              </a:rPr>
              <a:t>khách</a:t>
            </a:r>
            <a:r>
              <a:rPr lang="en-US" sz="4299" spc="40" dirty="0">
                <a:solidFill>
                  <a:srgbClr val="000000"/>
                </a:solidFill>
                <a:latin typeface="Times New Roman"/>
              </a:rPr>
              <a:t> </a:t>
            </a:r>
            <a:r>
              <a:rPr lang="en-US" sz="4299" spc="40" dirty="0" err="1">
                <a:solidFill>
                  <a:srgbClr val="000000"/>
                </a:solidFill>
                <a:latin typeface="Times New Roman"/>
              </a:rPr>
              <a:t>hàng</a:t>
            </a:r>
            <a:r>
              <a:rPr lang="en-US" sz="4299" spc="40" dirty="0">
                <a:solidFill>
                  <a:srgbClr val="000000"/>
                </a:solidFill>
                <a:latin typeface="Times New Roman"/>
              </a:rPr>
              <a:t>.</a:t>
            </a:r>
            <a:endParaRPr lang="vi-VN" sz="4299" spc="40" dirty="0">
              <a:solidFill>
                <a:srgbClr val="000000"/>
              </a:solidFill>
              <a:latin typeface="Times New Roman"/>
            </a:endParaRPr>
          </a:p>
          <a:p>
            <a:pPr marL="571500" indent="-571500" algn="l">
              <a:lnSpc>
                <a:spcPts val="4643"/>
              </a:lnSpc>
              <a:spcBef>
                <a:spcPct val="0"/>
              </a:spcBef>
              <a:buFontTx/>
              <a:buChar char="-"/>
            </a:pPr>
            <a:endParaRPr lang="en-US" sz="4299" spc="40" dirty="0">
              <a:solidFill>
                <a:srgbClr val="000000"/>
              </a:solidFill>
              <a:latin typeface="Times New Roman"/>
            </a:endParaRPr>
          </a:p>
          <a:p>
            <a:pPr marL="571500" indent="-571500" algn="l">
              <a:lnSpc>
                <a:spcPts val="4643"/>
              </a:lnSpc>
              <a:spcBef>
                <a:spcPct val="0"/>
              </a:spcBef>
              <a:buFontTx/>
              <a:buChar char="-"/>
            </a:pPr>
            <a:r>
              <a:rPr lang="en-US" sz="4299" spc="40" dirty="0" err="1">
                <a:solidFill>
                  <a:srgbClr val="000000"/>
                </a:solidFill>
                <a:latin typeface="Times New Roman"/>
              </a:rPr>
              <a:t>Kiểm</a:t>
            </a:r>
            <a:r>
              <a:rPr lang="en-US" sz="4299" spc="40" dirty="0">
                <a:solidFill>
                  <a:srgbClr val="000000"/>
                </a:solidFill>
                <a:latin typeface="Times New Roman"/>
              </a:rPr>
              <a:t> </a:t>
            </a:r>
            <a:r>
              <a:rPr lang="en-US" sz="4299" spc="40" dirty="0" err="1">
                <a:solidFill>
                  <a:srgbClr val="000000"/>
                </a:solidFill>
                <a:latin typeface="Times New Roman"/>
              </a:rPr>
              <a:t>tra</a:t>
            </a:r>
            <a:r>
              <a:rPr lang="en-US" sz="4299" spc="40" dirty="0">
                <a:solidFill>
                  <a:srgbClr val="000000"/>
                </a:solidFill>
                <a:latin typeface="Times New Roman"/>
              </a:rPr>
              <a:t>: Thao </a:t>
            </a:r>
            <a:r>
              <a:rPr lang="en-US" sz="4299" spc="40" dirty="0" err="1">
                <a:solidFill>
                  <a:srgbClr val="000000"/>
                </a:solidFill>
                <a:latin typeface="Times New Roman"/>
              </a:rPr>
              <a:t>tác</a:t>
            </a:r>
            <a:r>
              <a:rPr lang="en-US" sz="4299" spc="40" dirty="0">
                <a:solidFill>
                  <a:srgbClr val="000000"/>
                </a:solidFill>
                <a:latin typeface="Times New Roman"/>
              </a:rPr>
              <a:t> </a:t>
            </a:r>
            <a:r>
              <a:rPr lang="en-US" sz="4299" spc="40" dirty="0" err="1">
                <a:solidFill>
                  <a:srgbClr val="000000"/>
                </a:solidFill>
                <a:latin typeface="Times New Roman"/>
              </a:rPr>
              <a:t>giao</a:t>
            </a:r>
            <a:r>
              <a:rPr lang="en-US" sz="4299" spc="40" dirty="0">
                <a:solidFill>
                  <a:srgbClr val="000000"/>
                </a:solidFill>
                <a:latin typeface="Times New Roman"/>
              </a:rPr>
              <a:t> </a:t>
            </a:r>
            <a:r>
              <a:rPr lang="en-US" sz="4299" spc="40" dirty="0" err="1">
                <a:solidFill>
                  <a:srgbClr val="000000"/>
                </a:solidFill>
                <a:latin typeface="Times New Roman"/>
              </a:rPr>
              <a:t>diện</a:t>
            </a:r>
            <a:r>
              <a:rPr lang="en-US" sz="4299" spc="40" dirty="0">
                <a:solidFill>
                  <a:srgbClr val="000000"/>
                </a:solidFill>
                <a:latin typeface="Times New Roman"/>
              </a:rPr>
              <a:t> </a:t>
            </a:r>
            <a:r>
              <a:rPr lang="en-US" sz="4299" spc="40" dirty="0" err="1">
                <a:solidFill>
                  <a:srgbClr val="000000"/>
                </a:solidFill>
                <a:latin typeface="Times New Roman"/>
              </a:rPr>
              <a:t>người</a:t>
            </a:r>
            <a:r>
              <a:rPr lang="en-US" sz="4299" spc="40" dirty="0">
                <a:solidFill>
                  <a:srgbClr val="000000"/>
                </a:solidFill>
                <a:latin typeface="Times New Roman"/>
              </a:rPr>
              <a:t> </a:t>
            </a:r>
            <a:r>
              <a:rPr lang="en-US" sz="4299" spc="40" dirty="0" err="1">
                <a:solidFill>
                  <a:srgbClr val="000000"/>
                </a:solidFill>
                <a:latin typeface="Times New Roman"/>
              </a:rPr>
              <a:t>dùng</a:t>
            </a:r>
            <a:r>
              <a:rPr lang="en-US" sz="4299" spc="40" dirty="0">
                <a:solidFill>
                  <a:srgbClr val="000000"/>
                </a:solidFill>
                <a:latin typeface="Times New Roman"/>
              </a:rPr>
              <a:t> </a:t>
            </a:r>
            <a:r>
              <a:rPr lang="en-US" sz="4299" spc="40" dirty="0" err="1">
                <a:solidFill>
                  <a:srgbClr val="000000"/>
                </a:solidFill>
                <a:latin typeface="Times New Roman"/>
              </a:rPr>
              <a:t>đúng</a:t>
            </a:r>
            <a:r>
              <a:rPr lang="en-US" sz="4299" spc="40" dirty="0">
                <a:solidFill>
                  <a:srgbClr val="000000"/>
                </a:solidFill>
                <a:latin typeface="Times New Roman"/>
              </a:rPr>
              <a:t> </a:t>
            </a:r>
            <a:r>
              <a:rPr lang="en-US" sz="4299" spc="40" dirty="0" err="1">
                <a:solidFill>
                  <a:srgbClr val="000000"/>
                </a:solidFill>
                <a:latin typeface="Times New Roman"/>
              </a:rPr>
              <a:t>thiết</a:t>
            </a:r>
            <a:r>
              <a:rPr lang="en-US" sz="4299" spc="40" dirty="0">
                <a:solidFill>
                  <a:srgbClr val="000000"/>
                </a:solidFill>
                <a:latin typeface="Times New Roman"/>
              </a:rPr>
              <a:t> </a:t>
            </a:r>
            <a:r>
              <a:rPr lang="en-US" sz="4299" spc="40" dirty="0" err="1">
                <a:solidFill>
                  <a:srgbClr val="000000"/>
                </a:solidFill>
                <a:latin typeface="Times New Roman"/>
              </a:rPr>
              <a:t>kế</a:t>
            </a:r>
            <a:r>
              <a:rPr lang="en-US" sz="4299" spc="40" dirty="0">
                <a:solidFill>
                  <a:srgbClr val="000000"/>
                </a:solidFill>
                <a:latin typeface="Times New Roman"/>
              </a:rPr>
              <a:t>.</a:t>
            </a:r>
            <a:endParaRPr lang="vi-VN" sz="4299" spc="40" dirty="0">
              <a:solidFill>
                <a:srgbClr val="000000"/>
              </a:solidFill>
              <a:latin typeface="Times New Roman"/>
            </a:endParaRPr>
          </a:p>
          <a:p>
            <a:pPr marL="571500" indent="-571500" algn="l">
              <a:lnSpc>
                <a:spcPts val="4643"/>
              </a:lnSpc>
              <a:spcBef>
                <a:spcPct val="0"/>
              </a:spcBef>
              <a:buFontTx/>
              <a:buChar char="-"/>
            </a:pPr>
            <a:endParaRPr lang="en-US" sz="4299" spc="40" dirty="0">
              <a:solidFill>
                <a:srgbClr val="000000"/>
              </a:solidFill>
              <a:latin typeface="Times New Roman"/>
            </a:endParaRPr>
          </a:p>
          <a:p>
            <a:pPr marL="571500" indent="-571500" algn="l">
              <a:lnSpc>
                <a:spcPts val="4643"/>
              </a:lnSpc>
              <a:spcBef>
                <a:spcPct val="0"/>
              </a:spcBef>
              <a:buFontTx/>
              <a:buChar char="-"/>
            </a:pPr>
            <a:r>
              <a:rPr lang="en-US" sz="4299" spc="38" dirty="0" err="1">
                <a:solidFill>
                  <a:srgbClr val="000000"/>
                </a:solidFill>
                <a:latin typeface="Times New Roman"/>
              </a:rPr>
              <a:t>Thực</a:t>
            </a:r>
            <a:r>
              <a:rPr lang="en-US" sz="4299" spc="38" dirty="0">
                <a:solidFill>
                  <a:srgbClr val="000000"/>
                </a:solidFill>
                <a:latin typeface="Times New Roman"/>
              </a:rPr>
              <a:t> </a:t>
            </a:r>
            <a:r>
              <a:rPr lang="en-US" sz="4299" spc="38" dirty="0" err="1">
                <a:solidFill>
                  <a:srgbClr val="000000"/>
                </a:solidFill>
                <a:latin typeface="Times New Roman"/>
              </a:rPr>
              <a:t>hiện</a:t>
            </a:r>
            <a:r>
              <a:rPr lang="en-US" sz="4299" spc="38" dirty="0">
                <a:solidFill>
                  <a:srgbClr val="000000"/>
                </a:solidFill>
                <a:latin typeface="Times New Roman"/>
              </a:rPr>
              <a:t>: </a:t>
            </a:r>
            <a:r>
              <a:rPr lang="en-US" sz="4299" spc="38" dirty="0" err="1">
                <a:solidFill>
                  <a:srgbClr val="000000"/>
                </a:solidFill>
                <a:latin typeface="Times New Roman"/>
              </a:rPr>
              <a:t>Nhóm</a:t>
            </a:r>
            <a:r>
              <a:rPr lang="en-US" sz="4299" spc="38" dirty="0">
                <a:solidFill>
                  <a:srgbClr val="000000"/>
                </a:solidFill>
                <a:latin typeface="Times New Roman"/>
              </a:rPr>
              <a:t> </a:t>
            </a:r>
            <a:r>
              <a:rPr lang="en-US" sz="4299" spc="38" dirty="0" err="1">
                <a:solidFill>
                  <a:srgbClr val="000000"/>
                </a:solidFill>
                <a:latin typeface="Times New Roman"/>
              </a:rPr>
              <a:t>kiểm</a:t>
            </a:r>
            <a:r>
              <a:rPr lang="en-US" sz="4299" spc="38" dirty="0">
                <a:solidFill>
                  <a:srgbClr val="000000"/>
                </a:solidFill>
                <a:latin typeface="Times New Roman"/>
              </a:rPr>
              <a:t> </a:t>
            </a:r>
            <a:r>
              <a:rPr lang="en-US" sz="4299" spc="38" dirty="0" err="1">
                <a:solidFill>
                  <a:srgbClr val="000000"/>
                </a:solidFill>
                <a:latin typeface="Times New Roman"/>
              </a:rPr>
              <a:t>thử</a:t>
            </a:r>
            <a:r>
              <a:rPr lang="en-US" sz="4299" spc="38" dirty="0">
                <a:solidFill>
                  <a:srgbClr val="000000"/>
                </a:solidFill>
                <a:latin typeface="Times New Roman"/>
              </a:rPr>
              <a:t> </a:t>
            </a:r>
            <a:r>
              <a:rPr lang="en-US" sz="4299" spc="38" dirty="0" err="1">
                <a:solidFill>
                  <a:srgbClr val="000000"/>
                </a:solidFill>
                <a:latin typeface="Times New Roman"/>
              </a:rPr>
              <a:t>độc</a:t>
            </a:r>
            <a:r>
              <a:rPr lang="en-US" sz="4299" spc="38" dirty="0">
                <a:solidFill>
                  <a:srgbClr val="000000"/>
                </a:solidFill>
                <a:latin typeface="Times New Roman"/>
              </a:rPr>
              <a:t> </a:t>
            </a:r>
            <a:r>
              <a:rPr lang="en-US" sz="4299" spc="38" dirty="0" err="1">
                <a:solidFill>
                  <a:srgbClr val="000000"/>
                </a:solidFill>
                <a:latin typeface="Times New Roman"/>
              </a:rPr>
              <a:t>lập</a:t>
            </a:r>
            <a:r>
              <a:rPr lang="en-US" sz="4299" spc="38" dirty="0">
                <a:solidFill>
                  <a:srgbClr val="000000"/>
                </a:solidFill>
                <a:latin typeface="Times New Roman"/>
              </a:rPr>
              <a:t> </a:t>
            </a:r>
            <a:r>
              <a:rPr lang="en-US" sz="4299" spc="38" dirty="0" err="1">
                <a:solidFill>
                  <a:srgbClr val="000000"/>
                </a:solidFill>
                <a:latin typeface="Times New Roman"/>
              </a:rPr>
              <a:t>với</a:t>
            </a:r>
            <a:r>
              <a:rPr lang="en-US" sz="4299" spc="38" dirty="0">
                <a:solidFill>
                  <a:srgbClr val="000000"/>
                </a:solidFill>
                <a:latin typeface="Times New Roman"/>
              </a:rPr>
              <a:t> </a:t>
            </a:r>
            <a:r>
              <a:rPr lang="en-US" sz="4299" spc="38" dirty="0" err="1">
                <a:solidFill>
                  <a:srgbClr val="000000"/>
                </a:solidFill>
                <a:latin typeface="Times New Roman"/>
              </a:rPr>
              <a:t>nhóm</a:t>
            </a:r>
            <a:r>
              <a:rPr lang="en-US" sz="4299" spc="38" dirty="0">
                <a:solidFill>
                  <a:srgbClr val="000000"/>
                </a:solidFill>
                <a:latin typeface="Times New Roman"/>
              </a:rPr>
              <a:t> </a:t>
            </a:r>
            <a:r>
              <a:rPr lang="en-US" sz="4299" spc="38" dirty="0" err="1">
                <a:solidFill>
                  <a:srgbClr val="000000"/>
                </a:solidFill>
                <a:latin typeface="Times New Roman"/>
              </a:rPr>
              <a:t>phát</a:t>
            </a:r>
            <a:r>
              <a:rPr lang="en-US" sz="4299" spc="38" dirty="0">
                <a:solidFill>
                  <a:srgbClr val="000000"/>
                </a:solidFill>
                <a:latin typeface="Times New Roman"/>
              </a:rPr>
              <a:t> </a:t>
            </a:r>
            <a:r>
              <a:rPr lang="en-US" sz="4299" spc="38" dirty="0" err="1">
                <a:solidFill>
                  <a:srgbClr val="000000"/>
                </a:solidFill>
                <a:latin typeface="Times New Roman"/>
              </a:rPr>
              <a:t>triển</a:t>
            </a:r>
            <a:r>
              <a:rPr lang="en-US" sz="4299" spc="38" dirty="0">
                <a:solidFill>
                  <a:srgbClr val="000000"/>
                </a:solidFill>
                <a:latin typeface="Times New Roman"/>
              </a:rPr>
              <a:t>.</a:t>
            </a:r>
            <a:endParaRPr lang="vi-VN" sz="4299" spc="38" dirty="0">
              <a:solidFill>
                <a:srgbClr val="000000"/>
              </a:solidFill>
              <a:latin typeface="Times New Roman"/>
            </a:endParaRPr>
          </a:p>
          <a:p>
            <a:pPr marL="571500" indent="-571500" algn="l">
              <a:lnSpc>
                <a:spcPts val="4643"/>
              </a:lnSpc>
              <a:spcBef>
                <a:spcPct val="0"/>
              </a:spcBef>
              <a:buFontTx/>
              <a:buChar char="-"/>
            </a:pPr>
            <a:endParaRPr lang="en-US" sz="4299" spc="38" dirty="0">
              <a:solidFill>
                <a:srgbClr val="000000"/>
              </a:solidFill>
              <a:latin typeface="Times New Roman"/>
            </a:endParaRPr>
          </a:p>
          <a:p>
            <a:pPr marL="571500" indent="-571500" algn="l">
              <a:lnSpc>
                <a:spcPts val="4643"/>
              </a:lnSpc>
              <a:spcBef>
                <a:spcPct val="0"/>
              </a:spcBef>
              <a:buFontTx/>
              <a:buChar char="-"/>
            </a:pPr>
            <a:r>
              <a:rPr lang="en-US" sz="4299" spc="38" dirty="0" err="1">
                <a:solidFill>
                  <a:srgbClr val="000000"/>
                </a:solidFill>
                <a:latin typeface="Times New Roman"/>
              </a:rPr>
              <a:t>Vai</a:t>
            </a:r>
            <a:r>
              <a:rPr lang="en-US" sz="4299" spc="38" dirty="0">
                <a:solidFill>
                  <a:srgbClr val="000000"/>
                </a:solidFill>
                <a:latin typeface="Times New Roman"/>
              </a:rPr>
              <a:t> </a:t>
            </a:r>
            <a:r>
              <a:rPr lang="en-US" sz="4299" spc="38" dirty="0" err="1">
                <a:solidFill>
                  <a:srgbClr val="000000"/>
                </a:solidFill>
                <a:latin typeface="Times New Roman"/>
              </a:rPr>
              <a:t>trò</a:t>
            </a:r>
            <a:r>
              <a:rPr lang="en-US" sz="4299" spc="38" dirty="0">
                <a:solidFill>
                  <a:srgbClr val="000000"/>
                </a:solidFill>
                <a:latin typeface="Times New Roman"/>
              </a:rPr>
              <a:t>: </a:t>
            </a:r>
            <a:r>
              <a:rPr lang="en-US" sz="4299" spc="38" dirty="0" err="1">
                <a:solidFill>
                  <a:srgbClr val="000000"/>
                </a:solidFill>
                <a:latin typeface="Times New Roman"/>
              </a:rPr>
              <a:t>Kiểm</a:t>
            </a:r>
            <a:r>
              <a:rPr lang="en-US" sz="4299" spc="38" dirty="0">
                <a:solidFill>
                  <a:srgbClr val="000000"/>
                </a:solidFill>
                <a:latin typeface="Times New Roman"/>
              </a:rPr>
              <a:t> </a:t>
            </a:r>
            <a:r>
              <a:rPr lang="en-US" sz="4299" spc="38" dirty="0" err="1">
                <a:solidFill>
                  <a:srgbClr val="000000"/>
                </a:solidFill>
                <a:latin typeface="Times New Roman"/>
              </a:rPr>
              <a:t>thử</a:t>
            </a:r>
            <a:r>
              <a:rPr lang="en-US" sz="4299" spc="38" dirty="0">
                <a:solidFill>
                  <a:srgbClr val="000000"/>
                </a:solidFill>
                <a:latin typeface="Times New Roman"/>
              </a:rPr>
              <a:t> </a:t>
            </a:r>
            <a:r>
              <a:rPr lang="en-US" sz="4299" spc="38" dirty="0" err="1">
                <a:solidFill>
                  <a:srgbClr val="000000"/>
                </a:solidFill>
                <a:latin typeface="Times New Roman"/>
              </a:rPr>
              <a:t>cuối</a:t>
            </a:r>
            <a:r>
              <a:rPr lang="en-US" sz="4299" spc="38" dirty="0">
                <a:solidFill>
                  <a:srgbClr val="000000"/>
                </a:solidFill>
                <a:latin typeface="Times New Roman"/>
              </a:rPr>
              <a:t> </a:t>
            </a:r>
            <a:r>
              <a:rPr lang="en-US" sz="4299" spc="38" dirty="0" err="1">
                <a:solidFill>
                  <a:srgbClr val="000000"/>
                </a:solidFill>
                <a:latin typeface="Times New Roman"/>
              </a:rPr>
              <a:t>cùng</a:t>
            </a:r>
            <a:r>
              <a:rPr lang="en-US" sz="4299" spc="38" dirty="0">
                <a:solidFill>
                  <a:srgbClr val="000000"/>
                </a:solidFill>
                <a:latin typeface="Times New Roman"/>
              </a:rPr>
              <a:t> </a:t>
            </a:r>
            <a:r>
              <a:rPr lang="en-US" sz="4299" spc="38" dirty="0" err="1">
                <a:solidFill>
                  <a:srgbClr val="000000"/>
                </a:solidFill>
                <a:latin typeface="Times New Roman"/>
              </a:rPr>
              <a:t>của</a:t>
            </a:r>
            <a:r>
              <a:rPr lang="en-US" sz="4299" spc="38" dirty="0">
                <a:solidFill>
                  <a:srgbClr val="000000"/>
                </a:solidFill>
                <a:latin typeface="Times New Roman"/>
              </a:rPr>
              <a:t> </a:t>
            </a:r>
            <a:r>
              <a:rPr lang="en-US" sz="4299" spc="38" dirty="0" err="1">
                <a:solidFill>
                  <a:srgbClr val="000000"/>
                </a:solidFill>
                <a:latin typeface="Times New Roman"/>
              </a:rPr>
              <a:t>tổ</a:t>
            </a:r>
            <a:r>
              <a:rPr lang="en-US" sz="4299" spc="38" dirty="0">
                <a:solidFill>
                  <a:srgbClr val="000000"/>
                </a:solidFill>
                <a:latin typeface="Times New Roman"/>
              </a:rPr>
              <a:t> </a:t>
            </a:r>
            <a:r>
              <a:rPr lang="en-US" sz="4299" spc="38" dirty="0" err="1">
                <a:solidFill>
                  <a:srgbClr val="000000"/>
                </a:solidFill>
                <a:latin typeface="Times New Roman"/>
              </a:rPr>
              <a:t>chức</a:t>
            </a:r>
            <a:r>
              <a:rPr lang="en-US" sz="4299" spc="38" dirty="0">
                <a:solidFill>
                  <a:srgbClr val="000000"/>
                </a:solidFill>
                <a:latin typeface="Times New Roman"/>
              </a:rPr>
              <a:t> </a:t>
            </a:r>
            <a:r>
              <a:rPr lang="en-US" sz="4299" spc="38" dirty="0" err="1">
                <a:solidFill>
                  <a:srgbClr val="000000"/>
                </a:solidFill>
                <a:latin typeface="Times New Roman"/>
              </a:rPr>
              <a:t>phát</a:t>
            </a:r>
            <a:r>
              <a:rPr lang="en-US" sz="4299" spc="38" dirty="0">
                <a:solidFill>
                  <a:srgbClr val="000000"/>
                </a:solidFill>
                <a:latin typeface="Times New Roman"/>
              </a:rPr>
              <a:t> </a:t>
            </a:r>
            <a:r>
              <a:rPr lang="en-US" sz="4299" spc="38" dirty="0" err="1">
                <a:solidFill>
                  <a:srgbClr val="000000"/>
                </a:solidFill>
                <a:latin typeface="Times New Roman"/>
              </a:rPr>
              <a:t>triển</a:t>
            </a:r>
            <a:r>
              <a:rPr lang="en-US" sz="4299" spc="38" dirty="0">
                <a:solidFill>
                  <a:srgbClr val="000000"/>
                </a:solidFill>
                <a:latin typeface="Times New Roman"/>
              </a:rPr>
              <a:t> </a:t>
            </a:r>
            <a:r>
              <a:rPr lang="en-US" sz="4299" spc="38" dirty="0" err="1">
                <a:solidFill>
                  <a:srgbClr val="000000"/>
                </a:solidFill>
                <a:latin typeface="Times New Roman"/>
              </a:rPr>
              <a:t>hệ</a:t>
            </a:r>
            <a:r>
              <a:rPr lang="en-US" sz="4299" spc="38" dirty="0">
                <a:solidFill>
                  <a:srgbClr val="000000"/>
                </a:solidFill>
                <a:latin typeface="Times New Roman"/>
              </a:rPr>
              <a:t> </a:t>
            </a:r>
            <a:r>
              <a:rPr lang="en-US" sz="4299" spc="38" dirty="0" err="1">
                <a:solidFill>
                  <a:srgbClr val="000000"/>
                </a:solidFill>
                <a:latin typeface="Times New Roman"/>
              </a:rPr>
              <a:t>thống</a:t>
            </a:r>
            <a:r>
              <a:rPr lang="en-US" sz="4299" spc="38" dirty="0">
                <a:solidFill>
                  <a:srgbClr val="000000"/>
                </a:solidFill>
                <a:latin typeface="Times New Roman"/>
              </a:rPr>
              <a:t>.</a:t>
            </a:r>
            <a:endParaRPr lang="vi-VN" sz="4299" spc="38" dirty="0">
              <a:solidFill>
                <a:srgbClr val="000000"/>
              </a:solidFill>
              <a:latin typeface="Times New Roman"/>
            </a:endParaRPr>
          </a:p>
          <a:p>
            <a:pPr marL="571500" indent="-571500" algn="l">
              <a:lnSpc>
                <a:spcPts val="4643"/>
              </a:lnSpc>
              <a:spcBef>
                <a:spcPct val="0"/>
              </a:spcBef>
              <a:buFontTx/>
              <a:buChar char="-"/>
            </a:pPr>
            <a:endParaRPr lang="en-US" sz="4299" spc="38" dirty="0">
              <a:solidFill>
                <a:srgbClr val="000000"/>
              </a:solidFill>
              <a:latin typeface="Times New Roman"/>
            </a:endParaRPr>
          </a:p>
          <a:p>
            <a:pPr algn="l">
              <a:lnSpc>
                <a:spcPts val="4643"/>
              </a:lnSpc>
              <a:spcBef>
                <a:spcPct val="0"/>
              </a:spcBef>
            </a:pPr>
            <a:r>
              <a:rPr lang="en-US" sz="4299" spc="38" dirty="0">
                <a:solidFill>
                  <a:srgbClr val="000000"/>
                </a:solidFill>
                <a:latin typeface="Times New Roman"/>
              </a:rPr>
              <a:t>- </a:t>
            </a:r>
            <a:r>
              <a:rPr lang="en-US" sz="4299" spc="38" dirty="0" err="1">
                <a:solidFill>
                  <a:srgbClr val="000000"/>
                </a:solidFill>
                <a:latin typeface="Times New Roman"/>
              </a:rPr>
              <a:t>Kỹ</a:t>
            </a:r>
            <a:r>
              <a:rPr lang="en-US" sz="4299" spc="38" dirty="0">
                <a:solidFill>
                  <a:srgbClr val="000000"/>
                </a:solidFill>
                <a:latin typeface="Times New Roman"/>
              </a:rPr>
              <a:t> </a:t>
            </a:r>
            <a:r>
              <a:rPr lang="en-US" sz="4299" spc="38" dirty="0" err="1">
                <a:solidFill>
                  <a:srgbClr val="000000"/>
                </a:solidFill>
                <a:latin typeface="Times New Roman"/>
              </a:rPr>
              <a:t>thuật</a:t>
            </a:r>
            <a:r>
              <a:rPr lang="en-US" sz="4299" spc="38" dirty="0">
                <a:solidFill>
                  <a:srgbClr val="000000"/>
                </a:solidFill>
                <a:latin typeface="Times New Roman"/>
              </a:rPr>
              <a:t>: </a:t>
            </a:r>
            <a:r>
              <a:rPr lang="en-US" sz="4299" spc="38" dirty="0" err="1">
                <a:solidFill>
                  <a:srgbClr val="000000"/>
                </a:solidFill>
                <a:latin typeface="Times New Roman"/>
              </a:rPr>
              <a:t>Áp</a:t>
            </a:r>
            <a:r>
              <a:rPr lang="en-US" sz="4299" spc="38" dirty="0">
                <a:solidFill>
                  <a:srgbClr val="000000"/>
                </a:solidFill>
                <a:latin typeface="Times New Roman"/>
              </a:rPr>
              <a:t> </a:t>
            </a:r>
            <a:r>
              <a:rPr lang="en-US" sz="4299" spc="38" dirty="0" err="1">
                <a:solidFill>
                  <a:srgbClr val="000000"/>
                </a:solidFill>
                <a:latin typeface="Times New Roman"/>
              </a:rPr>
              <a:t>dụng</a:t>
            </a:r>
            <a:r>
              <a:rPr lang="en-US" sz="4299" spc="38" dirty="0">
                <a:solidFill>
                  <a:srgbClr val="000000"/>
                </a:solidFill>
                <a:latin typeface="Times New Roman"/>
              </a:rPr>
              <a:t> </a:t>
            </a:r>
            <a:r>
              <a:rPr lang="en-US" sz="4299" spc="38" dirty="0" err="1">
                <a:solidFill>
                  <a:srgbClr val="000000"/>
                </a:solidFill>
                <a:latin typeface="Times New Roman"/>
              </a:rPr>
              <a:t>kiểm</a:t>
            </a:r>
            <a:r>
              <a:rPr lang="en-US" sz="4299" spc="38" dirty="0">
                <a:solidFill>
                  <a:srgbClr val="000000"/>
                </a:solidFill>
                <a:latin typeface="Times New Roman"/>
              </a:rPr>
              <a:t> </a:t>
            </a:r>
            <a:r>
              <a:rPr lang="en-US" sz="4299" spc="38" dirty="0" err="1">
                <a:solidFill>
                  <a:srgbClr val="000000"/>
                </a:solidFill>
                <a:latin typeface="Times New Roman"/>
              </a:rPr>
              <a:t>thử</a:t>
            </a:r>
            <a:r>
              <a:rPr lang="en-US" sz="4299" spc="38" dirty="0">
                <a:solidFill>
                  <a:srgbClr val="000000"/>
                </a:solidFill>
                <a:latin typeface="Times New Roman"/>
              </a:rPr>
              <a:t> </a:t>
            </a:r>
            <a:r>
              <a:rPr lang="en-US" sz="4299" spc="38" dirty="0" err="1">
                <a:solidFill>
                  <a:srgbClr val="000000"/>
                </a:solidFill>
                <a:latin typeface="Times New Roman"/>
              </a:rPr>
              <a:t>hộp</a:t>
            </a:r>
            <a:r>
              <a:rPr lang="en-US" sz="4299" spc="38" dirty="0">
                <a:solidFill>
                  <a:srgbClr val="000000"/>
                </a:solidFill>
                <a:latin typeface="Times New Roman"/>
              </a:rPr>
              <a:t> </a:t>
            </a:r>
            <a:r>
              <a:rPr lang="en-US" sz="4299" spc="38" dirty="0" err="1">
                <a:solidFill>
                  <a:srgbClr val="000000"/>
                </a:solidFill>
                <a:latin typeface="Times New Roman"/>
              </a:rPr>
              <a:t>đen</a:t>
            </a:r>
            <a:r>
              <a:rPr lang="en-US" sz="4299" spc="38" dirty="0">
                <a:solidFill>
                  <a:srgbClr val="000000"/>
                </a:solidFill>
                <a:latin typeface="Times New Roman"/>
              </a:rPr>
              <a:t>.</a:t>
            </a:r>
          </a:p>
          <a:p>
            <a:pPr algn="l">
              <a:lnSpc>
                <a:spcPts val="4643"/>
              </a:lnSpc>
              <a:spcBef>
                <a:spcPct val="0"/>
              </a:spcBef>
            </a:pPr>
            <a:endParaRPr lang="en-US" sz="4299" spc="38" dirty="0">
              <a:solidFill>
                <a:srgbClr val="000000"/>
              </a:solidFill>
              <a:latin typeface="Times New Roman"/>
            </a:endParaRPr>
          </a:p>
        </p:txBody>
      </p:sp>
      <p:sp>
        <p:nvSpPr>
          <p:cNvPr id="8" name="TextBox 7">
            <a:extLst>
              <a:ext uri="{FF2B5EF4-FFF2-40B4-BE49-F238E27FC236}">
                <a16:creationId xmlns:a16="http://schemas.microsoft.com/office/drawing/2014/main" id="{39208DD9-7B3F-4D78-AF80-4A0CF7B05B3B}"/>
              </a:ext>
            </a:extLst>
          </p:cNvPr>
          <p:cNvSpPr txBox="1"/>
          <p:nvPr/>
        </p:nvSpPr>
        <p:spPr>
          <a:xfrm>
            <a:off x="1176575" y="1707096"/>
            <a:ext cx="9144000" cy="682238"/>
          </a:xfrm>
          <a:prstGeom prst="rect">
            <a:avLst/>
          </a:prstGeom>
          <a:noFill/>
        </p:spPr>
        <p:txBody>
          <a:bodyPr wrap="square">
            <a:spAutoFit/>
          </a:bodyPr>
          <a:lstStyle/>
          <a:p>
            <a:pPr algn="l">
              <a:lnSpc>
                <a:spcPts val="4643"/>
              </a:lnSpc>
              <a:spcBef>
                <a:spcPct val="0"/>
              </a:spcBef>
            </a:pPr>
            <a:r>
              <a:rPr lang="vi-VN" sz="4000" spc="40" dirty="0">
                <a:solidFill>
                  <a:srgbClr val="000000"/>
                </a:solidFill>
                <a:latin typeface="Times New Roman Bold"/>
              </a:rPr>
              <a:t>4. </a:t>
            </a:r>
            <a:r>
              <a:rPr lang="en-US" sz="4000" spc="40" dirty="0" err="1">
                <a:solidFill>
                  <a:srgbClr val="000000"/>
                </a:solidFill>
                <a:latin typeface="Times New Roman Bold"/>
              </a:rPr>
              <a:t>Kiểm</a:t>
            </a:r>
            <a:r>
              <a:rPr lang="en-US" sz="4000" spc="40" dirty="0">
                <a:solidFill>
                  <a:srgbClr val="000000"/>
                </a:solidFill>
                <a:latin typeface="Times New Roman Bold"/>
              </a:rPr>
              <a:t> </a:t>
            </a:r>
            <a:r>
              <a:rPr lang="en-US" sz="4000" spc="40" dirty="0" err="1">
                <a:solidFill>
                  <a:srgbClr val="000000"/>
                </a:solidFill>
                <a:latin typeface="Times New Roman Bold"/>
              </a:rPr>
              <a:t>Thử</a:t>
            </a:r>
            <a:r>
              <a:rPr lang="en-US" sz="4000" spc="40" dirty="0">
                <a:solidFill>
                  <a:srgbClr val="000000"/>
                </a:solidFill>
                <a:latin typeface="Times New Roman Bold"/>
              </a:rPr>
              <a:t> </a:t>
            </a:r>
            <a:r>
              <a:rPr lang="en-US" sz="4000" spc="40" dirty="0" err="1">
                <a:solidFill>
                  <a:srgbClr val="000000"/>
                </a:solidFill>
                <a:latin typeface="Times New Roman Bold"/>
              </a:rPr>
              <a:t>Hệ</a:t>
            </a:r>
            <a:r>
              <a:rPr lang="en-US" sz="4000" spc="40" dirty="0">
                <a:solidFill>
                  <a:srgbClr val="000000"/>
                </a:solidFill>
                <a:latin typeface="Times New Roman Bold"/>
              </a:rPr>
              <a:t> </a:t>
            </a:r>
            <a:r>
              <a:rPr lang="en-US" sz="4000" spc="40" dirty="0" err="1">
                <a:solidFill>
                  <a:srgbClr val="000000"/>
                </a:solidFill>
                <a:latin typeface="Times New Roman Bold"/>
              </a:rPr>
              <a:t>Thống</a:t>
            </a:r>
            <a:r>
              <a:rPr lang="en-US" sz="4000" spc="40" dirty="0">
                <a:solidFill>
                  <a:srgbClr val="000000"/>
                </a:solidFill>
                <a:latin typeface="Times New Roman Bold"/>
              </a:rPr>
              <a:t> (System Test)</a:t>
            </a:r>
          </a:p>
        </p:txBody>
      </p:sp>
      <p:sp>
        <p:nvSpPr>
          <p:cNvPr id="9" name="TextBox 4">
            <a:extLst>
              <a:ext uri="{FF2B5EF4-FFF2-40B4-BE49-F238E27FC236}">
                <a16:creationId xmlns:a16="http://schemas.microsoft.com/office/drawing/2014/main" id="{4B352F93-6E10-41CA-A448-4169BFFED51F}"/>
              </a:ext>
            </a:extLst>
          </p:cNvPr>
          <p:cNvSpPr txBox="1"/>
          <p:nvPr/>
        </p:nvSpPr>
        <p:spPr>
          <a:xfrm>
            <a:off x="914400" y="386419"/>
            <a:ext cx="10376931" cy="776046"/>
          </a:xfrm>
          <a:prstGeom prst="rect">
            <a:avLst/>
          </a:prstGeom>
        </p:spPr>
        <p:txBody>
          <a:bodyPr wrap="square" lIns="0" tIns="0" rIns="0" bIns="0" rtlCol="0" anchor="t">
            <a:spAutoFit/>
          </a:bodyPr>
          <a:lstStyle/>
          <a:p>
            <a:pPr algn="ctr">
              <a:lnSpc>
                <a:spcPts val="6580"/>
              </a:lnSpc>
            </a:pPr>
            <a:r>
              <a:rPr lang="vi-VN" sz="4700" dirty="0">
                <a:solidFill>
                  <a:schemeClr val="bg1"/>
                </a:solidFill>
                <a:latin typeface="Times New Roman Bold"/>
              </a:rPr>
              <a:t>III : </a:t>
            </a:r>
            <a:r>
              <a:rPr lang="en-US" sz="4700" dirty="0" err="1">
                <a:solidFill>
                  <a:schemeClr val="bg1"/>
                </a:solidFill>
                <a:latin typeface="Times New Roman Bold"/>
              </a:rPr>
              <a:t>Kiểm</a:t>
            </a:r>
            <a:r>
              <a:rPr lang="en-US" sz="4700" dirty="0">
                <a:solidFill>
                  <a:schemeClr val="bg1"/>
                </a:solidFill>
                <a:latin typeface="Times New Roman Bold"/>
              </a:rPr>
              <a:t> </a:t>
            </a:r>
            <a:r>
              <a:rPr lang="en-US" sz="4700" dirty="0" err="1">
                <a:solidFill>
                  <a:schemeClr val="bg1"/>
                </a:solidFill>
                <a:latin typeface="Times New Roman Bold"/>
              </a:rPr>
              <a:t>thử</a:t>
            </a:r>
            <a:r>
              <a:rPr lang="en-US" sz="4700" dirty="0">
                <a:solidFill>
                  <a:schemeClr val="bg1"/>
                </a:solidFill>
                <a:latin typeface="Times New Roman Bold"/>
              </a:rPr>
              <a:t> </a:t>
            </a:r>
            <a:r>
              <a:rPr lang="en-US" sz="4700" dirty="0" err="1">
                <a:solidFill>
                  <a:schemeClr val="bg1"/>
                </a:solidFill>
                <a:latin typeface="Times New Roman Bold"/>
              </a:rPr>
              <a:t>phần</a:t>
            </a:r>
            <a:r>
              <a:rPr lang="en-US" sz="4700" dirty="0">
                <a:solidFill>
                  <a:schemeClr val="bg1"/>
                </a:solidFill>
                <a:latin typeface="Times New Roman Bold"/>
              </a:rPr>
              <a:t> </a:t>
            </a:r>
            <a:r>
              <a:rPr lang="en-US" sz="4700" dirty="0" err="1">
                <a:solidFill>
                  <a:schemeClr val="bg1"/>
                </a:solidFill>
                <a:latin typeface="Times New Roman Bold"/>
              </a:rPr>
              <a:t>mềm</a:t>
            </a:r>
            <a:r>
              <a:rPr lang="en-US" sz="4700" dirty="0">
                <a:solidFill>
                  <a:schemeClr val="bg1"/>
                </a:solidFill>
                <a:latin typeface="Times New Roman Bold"/>
              </a:rPr>
              <a:t> – </a:t>
            </a:r>
            <a:r>
              <a:rPr lang="vi-VN" sz="4700" dirty="0">
                <a:solidFill>
                  <a:schemeClr val="bg1"/>
                </a:solidFill>
                <a:latin typeface="Times New Roman Bold"/>
              </a:rPr>
              <a:t>Quy Trình</a:t>
            </a:r>
            <a:r>
              <a:rPr lang="en-US" sz="4700" dirty="0">
                <a:solidFill>
                  <a:schemeClr val="bg1"/>
                </a:solidFill>
                <a:latin typeface="Times New Roman Bold"/>
              </a:rPr>
              <a:t> </a:t>
            </a:r>
          </a:p>
        </p:txBody>
      </p:sp>
    </p:spTree>
    <p:extLst>
      <p:ext uri="{BB962C8B-B14F-4D97-AF65-F5344CB8AC3E}">
        <p14:creationId xmlns:p14="http://schemas.microsoft.com/office/powerpoint/2010/main" val="405849550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0"/>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3"/>
            <a:stretch>
              <a:fillRect t="-10078" b="-10078"/>
            </a:stretch>
          </a:blipFill>
        </p:spPr>
      </p:sp>
      <p:sp>
        <p:nvSpPr>
          <p:cNvPr id="5" name="TextBox 5"/>
          <p:cNvSpPr txBox="1"/>
          <p:nvPr/>
        </p:nvSpPr>
        <p:spPr>
          <a:xfrm>
            <a:off x="588288" y="1973917"/>
            <a:ext cx="17699712" cy="5309146"/>
          </a:xfrm>
          <a:prstGeom prst="rect">
            <a:avLst/>
          </a:prstGeom>
        </p:spPr>
        <p:txBody>
          <a:bodyPr lIns="0" tIns="0" rIns="0" bIns="0" rtlCol="0" anchor="t">
            <a:spAutoFit/>
          </a:bodyPr>
          <a:lstStyle/>
          <a:p>
            <a:pPr algn="l">
              <a:lnSpc>
                <a:spcPts val="4643"/>
              </a:lnSpc>
              <a:spcBef>
                <a:spcPct val="0"/>
              </a:spcBef>
            </a:pPr>
            <a:endParaRPr lang="en-US" sz="4299" spc="40" dirty="0">
              <a:solidFill>
                <a:srgbClr val="000000"/>
              </a:solidFill>
              <a:latin typeface="Times New Roman Bold"/>
            </a:endParaRPr>
          </a:p>
          <a:p>
            <a:pPr algn="l">
              <a:lnSpc>
                <a:spcPts val="4643"/>
              </a:lnSpc>
              <a:spcBef>
                <a:spcPct val="0"/>
              </a:spcBef>
            </a:pPr>
            <a:r>
              <a:rPr lang="en-US" sz="4299" spc="38" dirty="0" err="1">
                <a:solidFill>
                  <a:srgbClr val="000000"/>
                </a:solidFill>
                <a:latin typeface="Times New Roman"/>
              </a:rPr>
              <a:t>Các</a:t>
            </a:r>
            <a:r>
              <a:rPr lang="en-US" sz="4299" spc="38" dirty="0">
                <a:solidFill>
                  <a:srgbClr val="000000"/>
                </a:solidFill>
                <a:latin typeface="Times New Roman"/>
              </a:rPr>
              <a:t> </a:t>
            </a:r>
            <a:r>
              <a:rPr lang="en-US" sz="4299" spc="38" dirty="0" err="1">
                <a:solidFill>
                  <a:srgbClr val="000000"/>
                </a:solidFill>
                <a:latin typeface="Times New Roman"/>
              </a:rPr>
              <a:t>loại</a:t>
            </a:r>
            <a:r>
              <a:rPr lang="en-US" sz="4299" spc="38" dirty="0">
                <a:solidFill>
                  <a:srgbClr val="000000"/>
                </a:solidFill>
                <a:latin typeface="Times New Roman"/>
              </a:rPr>
              <a:t> </a:t>
            </a:r>
            <a:r>
              <a:rPr lang="en-US" sz="4299" spc="38" dirty="0" err="1">
                <a:solidFill>
                  <a:srgbClr val="000000"/>
                </a:solidFill>
                <a:latin typeface="Times New Roman"/>
              </a:rPr>
              <a:t>kiểm</a:t>
            </a:r>
            <a:r>
              <a:rPr lang="en-US" sz="4299" spc="38" dirty="0">
                <a:solidFill>
                  <a:srgbClr val="000000"/>
                </a:solidFill>
                <a:latin typeface="Times New Roman"/>
              </a:rPr>
              <a:t> </a:t>
            </a:r>
            <a:r>
              <a:rPr lang="en-US" sz="4299" spc="38" dirty="0" err="1">
                <a:solidFill>
                  <a:srgbClr val="000000"/>
                </a:solidFill>
                <a:latin typeface="Times New Roman"/>
              </a:rPr>
              <a:t>thử</a:t>
            </a:r>
            <a:r>
              <a:rPr lang="en-US" sz="4299" spc="38" dirty="0">
                <a:solidFill>
                  <a:srgbClr val="000000"/>
                </a:solidFill>
                <a:latin typeface="Times New Roman"/>
              </a:rPr>
              <a:t> </a:t>
            </a:r>
            <a:r>
              <a:rPr lang="en-US" sz="4299" spc="38" dirty="0" err="1">
                <a:solidFill>
                  <a:srgbClr val="000000"/>
                </a:solidFill>
                <a:latin typeface="Times New Roman"/>
              </a:rPr>
              <a:t>hệ</a:t>
            </a:r>
            <a:r>
              <a:rPr lang="en-US" sz="4299" spc="38" dirty="0">
                <a:solidFill>
                  <a:srgbClr val="000000"/>
                </a:solidFill>
                <a:latin typeface="Times New Roman"/>
              </a:rPr>
              <a:t> </a:t>
            </a:r>
            <a:r>
              <a:rPr lang="en-US" sz="4299" spc="38" dirty="0" err="1">
                <a:solidFill>
                  <a:srgbClr val="000000"/>
                </a:solidFill>
                <a:latin typeface="Times New Roman"/>
              </a:rPr>
              <a:t>thống</a:t>
            </a:r>
            <a:r>
              <a:rPr lang="en-US" sz="4299" spc="38" dirty="0">
                <a:solidFill>
                  <a:srgbClr val="000000"/>
                </a:solidFill>
                <a:latin typeface="Times New Roman"/>
              </a:rPr>
              <a:t>:</a:t>
            </a:r>
            <a:endParaRPr lang="vi-VN" sz="4299" spc="38" dirty="0">
              <a:solidFill>
                <a:srgbClr val="000000"/>
              </a:solidFill>
              <a:latin typeface="Times New Roman"/>
            </a:endParaRPr>
          </a:p>
          <a:p>
            <a:pPr algn="l">
              <a:lnSpc>
                <a:spcPts val="4643"/>
              </a:lnSpc>
              <a:spcBef>
                <a:spcPct val="0"/>
              </a:spcBef>
            </a:pPr>
            <a:endParaRPr lang="en-US" sz="4299" spc="38" dirty="0">
              <a:solidFill>
                <a:srgbClr val="000000"/>
              </a:solidFill>
              <a:latin typeface="Times New Roman"/>
            </a:endParaRPr>
          </a:p>
          <a:p>
            <a:pPr algn="l">
              <a:lnSpc>
                <a:spcPts val="4643"/>
              </a:lnSpc>
              <a:spcBef>
                <a:spcPct val="0"/>
              </a:spcBef>
            </a:pPr>
            <a:r>
              <a:rPr lang="en-US" sz="4299" spc="38" dirty="0">
                <a:solidFill>
                  <a:srgbClr val="000000"/>
                </a:solidFill>
                <a:latin typeface="Times New Roman"/>
              </a:rPr>
              <a:t>- </a:t>
            </a:r>
            <a:r>
              <a:rPr lang="en-US" sz="4299" spc="38" dirty="0" err="1">
                <a:solidFill>
                  <a:srgbClr val="000000"/>
                </a:solidFill>
                <a:latin typeface="Times New Roman"/>
              </a:rPr>
              <a:t>Kiểm</a:t>
            </a:r>
            <a:r>
              <a:rPr lang="en-US" sz="4299" spc="38" dirty="0">
                <a:solidFill>
                  <a:srgbClr val="000000"/>
                </a:solidFill>
                <a:latin typeface="Times New Roman"/>
              </a:rPr>
              <a:t> </a:t>
            </a:r>
            <a:r>
              <a:rPr lang="en-US" sz="4299" spc="38" dirty="0" err="1">
                <a:solidFill>
                  <a:srgbClr val="000000"/>
                </a:solidFill>
                <a:latin typeface="Times New Roman"/>
              </a:rPr>
              <a:t>thử</a:t>
            </a:r>
            <a:r>
              <a:rPr lang="en-US" sz="4299" spc="38" dirty="0">
                <a:solidFill>
                  <a:srgbClr val="000000"/>
                </a:solidFill>
                <a:latin typeface="Times New Roman"/>
              </a:rPr>
              <a:t> </a:t>
            </a:r>
            <a:r>
              <a:rPr lang="en-US" sz="4299" spc="38" dirty="0" err="1">
                <a:solidFill>
                  <a:srgbClr val="000000"/>
                </a:solidFill>
                <a:latin typeface="Times New Roman"/>
              </a:rPr>
              <a:t>chức</a:t>
            </a:r>
            <a:r>
              <a:rPr lang="en-US" sz="4299" spc="38" dirty="0">
                <a:solidFill>
                  <a:srgbClr val="000000"/>
                </a:solidFill>
                <a:latin typeface="Times New Roman"/>
              </a:rPr>
              <a:t> </a:t>
            </a:r>
            <a:r>
              <a:rPr lang="en-US" sz="4299" spc="38" dirty="0" err="1">
                <a:solidFill>
                  <a:srgbClr val="000000"/>
                </a:solidFill>
                <a:latin typeface="Times New Roman"/>
              </a:rPr>
              <a:t>năng</a:t>
            </a:r>
            <a:r>
              <a:rPr lang="en-US" sz="4299" spc="38" dirty="0">
                <a:solidFill>
                  <a:srgbClr val="000000"/>
                </a:solidFill>
                <a:latin typeface="Times New Roman"/>
              </a:rPr>
              <a:t> (Function Test)</a:t>
            </a:r>
          </a:p>
          <a:p>
            <a:pPr algn="l">
              <a:lnSpc>
                <a:spcPts val="4643"/>
              </a:lnSpc>
              <a:spcBef>
                <a:spcPct val="0"/>
              </a:spcBef>
            </a:pPr>
            <a:r>
              <a:rPr lang="en-US" sz="4299" spc="38" dirty="0">
                <a:solidFill>
                  <a:srgbClr val="000000"/>
                </a:solidFill>
                <a:latin typeface="Times New Roman"/>
              </a:rPr>
              <a:t>- </a:t>
            </a:r>
            <a:r>
              <a:rPr lang="en-US" sz="4299" spc="38" dirty="0" err="1">
                <a:solidFill>
                  <a:srgbClr val="000000"/>
                </a:solidFill>
                <a:latin typeface="Times New Roman"/>
              </a:rPr>
              <a:t>Kiểm</a:t>
            </a:r>
            <a:r>
              <a:rPr lang="en-US" sz="4299" spc="38" dirty="0">
                <a:solidFill>
                  <a:srgbClr val="000000"/>
                </a:solidFill>
                <a:latin typeface="Times New Roman"/>
              </a:rPr>
              <a:t> </a:t>
            </a:r>
            <a:r>
              <a:rPr lang="en-US" sz="4299" spc="38" dirty="0" err="1">
                <a:solidFill>
                  <a:srgbClr val="000000"/>
                </a:solidFill>
                <a:latin typeface="Times New Roman"/>
              </a:rPr>
              <a:t>thử</a:t>
            </a:r>
            <a:r>
              <a:rPr lang="en-US" sz="4299" spc="38" dirty="0">
                <a:solidFill>
                  <a:srgbClr val="000000"/>
                </a:solidFill>
                <a:latin typeface="Times New Roman"/>
              </a:rPr>
              <a:t> </a:t>
            </a:r>
            <a:r>
              <a:rPr lang="en-US" sz="4299" spc="38" dirty="0" err="1">
                <a:solidFill>
                  <a:srgbClr val="000000"/>
                </a:solidFill>
                <a:latin typeface="Times New Roman"/>
              </a:rPr>
              <a:t>khả</a:t>
            </a:r>
            <a:r>
              <a:rPr lang="en-US" sz="4299" spc="38" dirty="0">
                <a:solidFill>
                  <a:srgbClr val="000000"/>
                </a:solidFill>
                <a:latin typeface="Times New Roman"/>
              </a:rPr>
              <a:t> </a:t>
            </a:r>
            <a:r>
              <a:rPr lang="en-US" sz="4299" spc="38" dirty="0" err="1">
                <a:solidFill>
                  <a:srgbClr val="000000"/>
                </a:solidFill>
                <a:latin typeface="Times New Roman"/>
              </a:rPr>
              <a:t>năng</a:t>
            </a:r>
            <a:r>
              <a:rPr lang="en-US" sz="4299" spc="38" dirty="0">
                <a:solidFill>
                  <a:srgbClr val="000000"/>
                </a:solidFill>
                <a:latin typeface="Times New Roman"/>
              </a:rPr>
              <a:t> </a:t>
            </a:r>
            <a:r>
              <a:rPr lang="en-US" sz="4299" spc="38" dirty="0" err="1">
                <a:solidFill>
                  <a:srgbClr val="000000"/>
                </a:solidFill>
                <a:latin typeface="Times New Roman"/>
              </a:rPr>
              <a:t>vận</a:t>
            </a:r>
            <a:r>
              <a:rPr lang="en-US" sz="4299" spc="38" dirty="0">
                <a:solidFill>
                  <a:srgbClr val="000000"/>
                </a:solidFill>
                <a:latin typeface="Times New Roman"/>
              </a:rPr>
              <a:t> </a:t>
            </a:r>
            <a:r>
              <a:rPr lang="en-US" sz="4299" spc="38" dirty="0" err="1">
                <a:solidFill>
                  <a:srgbClr val="000000"/>
                </a:solidFill>
                <a:latin typeface="Times New Roman"/>
              </a:rPr>
              <a:t>hành</a:t>
            </a:r>
            <a:r>
              <a:rPr lang="en-US" sz="4299" spc="38" dirty="0">
                <a:solidFill>
                  <a:srgbClr val="000000"/>
                </a:solidFill>
                <a:latin typeface="Times New Roman"/>
              </a:rPr>
              <a:t> (Performance Test)</a:t>
            </a:r>
          </a:p>
          <a:p>
            <a:pPr algn="l">
              <a:lnSpc>
                <a:spcPts val="4643"/>
              </a:lnSpc>
              <a:spcBef>
                <a:spcPct val="0"/>
              </a:spcBef>
            </a:pPr>
            <a:r>
              <a:rPr lang="en-US" sz="4299" spc="38" dirty="0">
                <a:solidFill>
                  <a:srgbClr val="000000"/>
                </a:solidFill>
                <a:latin typeface="Times New Roman"/>
              </a:rPr>
              <a:t>- </a:t>
            </a:r>
            <a:r>
              <a:rPr lang="en-US" sz="4299" spc="38" dirty="0" err="1">
                <a:solidFill>
                  <a:srgbClr val="000000"/>
                </a:solidFill>
                <a:latin typeface="Times New Roman"/>
              </a:rPr>
              <a:t>Kiểm</a:t>
            </a:r>
            <a:r>
              <a:rPr lang="en-US" sz="4299" spc="38" dirty="0">
                <a:solidFill>
                  <a:srgbClr val="000000"/>
                </a:solidFill>
                <a:latin typeface="Times New Roman"/>
              </a:rPr>
              <a:t> </a:t>
            </a:r>
            <a:r>
              <a:rPr lang="en-US" sz="4299" spc="38" dirty="0" err="1">
                <a:solidFill>
                  <a:srgbClr val="000000"/>
                </a:solidFill>
                <a:latin typeface="Times New Roman"/>
              </a:rPr>
              <a:t>thử</a:t>
            </a:r>
            <a:r>
              <a:rPr lang="en-US" sz="4299" spc="38" dirty="0">
                <a:solidFill>
                  <a:srgbClr val="000000"/>
                </a:solidFill>
                <a:latin typeface="Times New Roman"/>
              </a:rPr>
              <a:t> </a:t>
            </a:r>
            <a:r>
              <a:rPr lang="en-US" sz="4299" spc="38" dirty="0" err="1">
                <a:solidFill>
                  <a:srgbClr val="000000"/>
                </a:solidFill>
                <a:latin typeface="Times New Roman"/>
              </a:rPr>
              <a:t>khả</a:t>
            </a:r>
            <a:r>
              <a:rPr lang="en-US" sz="4299" spc="38" dirty="0">
                <a:solidFill>
                  <a:srgbClr val="000000"/>
                </a:solidFill>
                <a:latin typeface="Times New Roman"/>
              </a:rPr>
              <a:t> </a:t>
            </a:r>
            <a:r>
              <a:rPr lang="en-US" sz="4299" spc="38" dirty="0" err="1">
                <a:solidFill>
                  <a:srgbClr val="000000"/>
                </a:solidFill>
                <a:latin typeface="Times New Roman"/>
              </a:rPr>
              <a:t>năng</a:t>
            </a:r>
            <a:r>
              <a:rPr lang="en-US" sz="4299" spc="38" dirty="0">
                <a:solidFill>
                  <a:srgbClr val="000000"/>
                </a:solidFill>
                <a:latin typeface="Times New Roman"/>
              </a:rPr>
              <a:t> </a:t>
            </a:r>
            <a:r>
              <a:rPr lang="en-US" sz="4299" spc="38" dirty="0" err="1">
                <a:solidFill>
                  <a:srgbClr val="000000"/>
                </a:solidFill>
                <a:latin typeface="Times New Roman"/>
              </a:rPr>
              <a:t>chịu</a:t>
            </a:r>
            <a:r>
              <a:rPr lang="en-US" sz="4299" spc="38" dirty="0">
                <a:solidFill>
                  <a:srgbClr val="000000"/>
                </a:solidFill>
                <a:latin typeface="Times New Roman"/>
              </a:rPr>
              <a:t> </a:t>
            </a:r>
            <a:r>
              <a:rPr lang="en-US" sz="4299" spc="38" dirty="0" err="1">
                <a:solidFill>
                  <a:srgbClr val="000000"/>
                </a:solidFill>
                <a:latin typeface="Times New Roman"/>
              </a:rPr>
              <a:t>tải</a:t>
            </a:r>
            <a:r>
              <a:rPr lang="en-US" sz="4299" spc="38" dirty="0">
                <a:solidFill>
                  <a:srgbClr val="000000"/>
                </a:solidFill>
                <a:latin typeface="Times New Roman"/>
              </a:rPr>
              <a:t> (Stress Test/Load Test)</a:t>
            </a:r>
          </a:p>
          <a:p>
            <a:pPr algn="l">
              <a:lnSpc>
                <a:spcPts val="4643"/>
              </a:lnSpc>
              <a:spcBef>
                <a:spcPct val="0"/>
              </a:spcBef>
            </a:pPr>
            <a:r>
              <a:rPr lang="en-US" sz="4299" spc="38" dirty="0">
                <a:solidFill>
                  <a:srgbClr val="000000"/>
                </a:solidFill>
                <a:latin typeface="Times New Roman"/>
              </a:rPr>
              <a:t>- </a:t>
            </a:r>
            <a:r>
              <a:rPr lang="en-US" sz="4299" spc="38" dirty="0" err="1">
                <a:solidFill>
                  <a:srgbClr val="000000"/>
                </a:solidFill>
                <a:latin typeface="Times New Roman"/>
              </a:rPr>
              <a:t>Kiểm</a:t>
            </a:r>
            <a:r>
              <a:rPr lang="en-US" sz="4299" spc="38" dirty="0">
                <a:solidFill>
                  <a:srgbClr val="000000"/>
                </a:solidFill>
                <a:latin typeface="Times New Roman"/>
              </a:rPr>
              <a:t> </a:t>
            </a:r>
            <a:r>
              <a:rPr lang="en-US" sz="4299" spc="38" dirty="0" err="1">
                <a:solidFill>
                  <a:srgbClr val="000000"/>
                </a:solidFill>
                <a:latin typeface="Times New Roman"/>
              </a:rPr>
              <a:t>thử</a:t>
            </a:r>
            <a:r>
              <a:rPr lang="en-US" sz="4299" spc="38" dirty="0">
                <a:solidFill>
                  <a:srgbClr val="000000"/>
                </a:solidFill>
                <a:latin typeface="Times New Roman"/>
              </a:rPr>
              <a:t> </a:t>
            </a:r>
            <a:r>
              <a:rPr lang="en-US" sz="4299" spc="38" dirty="0" err="1">
                <a:solidFill>
                  <a:srgbClr val="000000"/>
                </a:solidFill>
                <a:latin typeface="Times New Roman"/>
              </a:rPr>
              <a:t>cấu</a:t>
            </a:r>
            <a:r>
              <a:rPr lang="en-US" sz="4299" spc="38" dirty="0">
                <a:solidFill>
                  <a:srgbClr val="000000"/>
                </a:solidFill>
                <a:latin typeface="Times New Roman"/>
              </a:rPr>
              <a:t> </a:t>
            </a:r>
            <a:r>
              <a:rPr lang="en-US" sz="4299" spc="38" dirty="0" err="1">
                <a:solidFill>
                  <a:srgbClr val="000000"/>
                </a:solidFill>
                <a:latin typeface="Times New Roman"/>
              </a:rPr>
              <a:t>hình</a:t>
            </a:r>
            <a:r>
              <a:rPr lang="en-US" sz="4299" spc="38" dirty="0">
                <a:solidFill>
                  <a:srgbClr val="000000"/>
                </a:solidFill>
                <a:latin typeface="Times New Roman"/>
              </a:rPr>
              <a:t> (Configuration Test)</a:t>
            </a:r>
          </a:p>
          <a:p>
            <a:pPr algn="l">
              <a:lnSpc>
                <a:spcPts val="4643"/>
              </a:lnSpc>
              <a:spcBef>
                <a:spcPct val="0"/>
              </a:spcBef>
            </a:pPr>
            <a:r>
              <a:rPr lang="en-US" sz="4299" spc="38" dirty="0">
                <a:solidFill>
                  <a:srgbClr val="000000"/>
                </a:solidFill>
                <a:latin typeface="Times New Roman"/>
              </a:rPr>
              <a:t>- </a:t>
            </a:r>
            <a:r>
              <a:rPr lang="en-US" sz="4299" spc="38" dirty="0" err="1">
                <a:solidFill>
                  <a:srgbClr val="000000"/>
                </a:solidFill>
                <a:latin typeface="Times New Roman"/>
              </a:rPr>
              <a:t>Kiểm</a:t>
            </a:r>
            <a:r>
              <a:rPr lang="en-US" sz="4299" spc="38" dirty="0">
                <a:solidFill>
                  <a:srgbClr val="000000"/>
                </a:solidFill>
                <a:latin typeface="Times New Roman"/>
              </a:rPr>
              <a:t> </a:t>
            </a:r>
            <a:r>
              <a:rPr lang="en-US" sz="4299" spc="38" dirty="0" err="1">
                <a:solidFill>
                  <a:srgbClr val="000000"/>
                </a:solidFill>
                <a:latin typeface="Times New Roman"/>
              </a:rPr>
              <a:t>thử</a:t>
            </a:r>
            <a:r>
              <a:rPr lang="en-US" sz="4299" spc="38" dirty="0">
                <a:solidFill>
                  <a:srgbClr val="000000"/>
                </a:solidFill>
                <a:latin typeface="Times New Roman"/>
              </a:rPr>
              <a:t> </a:t>
            </a:r>
            <a:r>
              <a:rPr lang="en-US" sz="4299" spc="38" dirty="0" err="1">
                <a:solidFill>
                  <a:srgbClr val="000000"/>
                </a:solidFill>
                <a:latin typeface="Times New Roman"/>
              </a:rPr>
              <a:t>bảo</a:t>
            </a:r>
            <a:r>
              <a:rPr lang="en-US" sz="4299" spc="38" dirty="0">
                <a:solidFill>
                  <a:srgbClr val="000000"/>
                </a:solidFill>
                <a:latin typeface="Times New Roman"/>
              </a:rPr>
              <a:t> </a:t>
            </a:r>
            <a:r>
              <a:rPr lang="en-US" sz="4299" spc="38" dirty="0" err="1">
                <a:solidFill>
                  <a:srgbClr val="000000"/>
                </a:solidFill>
                <a:latin typeface="Times New Roman"/>
              </a:rPr>
              <a:t>mật</a:t>
            </a:r>
            <a:r>
              <a:rPr lang="en-US" sz="4299" spc="38" dirty="0">
                <a:solidFill>
                  <a:srgbClr val="000000"/>
                </a:solidFill>
                <a:latin typeface="Times New Roman"/>
              </a:rPr>
              <a:t> (Security Test)</a:t>
            </a:r>
          </a:p>
          <a:p>
            <a:pPr algn="l">
              <a:lnSpc>
                <a:spcPts val="4643"/>
              </a:lnSpc>
              <a:spcBef>
                <a:spcPct val="0"/>
              </a:spcBef>
            </a:pPr>
            <a:r>
              <a:rPr lang="en-US" sz="4299" spc="40" dirty="0">
                <a:solidFill>
                  <a:srgbClr val="000000"/>
                </a:solidFill>
                <a:latin typeface="Times New Roman"/>
              </a:rPr>
              <a:t>- </a:t>
            </a:r>
            <a:r>
              <a:rPr lang="en-US" sz="4299" spc="40" dirty="0" err="1">
                <a:solidFill>
                  <a:srgbClr val="000000"/>
                </a:solidFill>
                <a:latin typeface="Times New Roman"/>
              </a:rPr>
              <a:t>Kiểm</a:t>
            </a:r>
            <a:r>
              <a:rPr lang="en-US" sz="4299" spc="40" dirty="0">
                <a:solidFill>
                  <a:srgbClr val="000000"/>
                </a:solidFill>
                <a:latin typeface="Times New Roman"/>
              </a:rPr>
              <a:t> </a:t>
            </a:r>
            <a:r>
              <a:rPr lang="en-US" sz="4299" spc="40" dirty="0" err="1">
                <a:solidFill>
                  <a:srgbClr val="000000"/>
                </a:solidFill>
                <a:latin typeface="Times New Roman"/>
              </a:rPr>
              <a:t>thử</a:t>
            </a:r>
            <a:r>
              <a:rPr lang="en-US" sz="4299" spc="40" dirty="0">
                <a:solidFill>
                  <a:srgbClr val="000000"/>
                </a:solidFill>
                <a:latin typeface="Times New Roman"/>
              </a:rPr>
              <a:t> </a:t>
            </a:r>
            <a:r>
              <a:rPr lang="en-US" sz="4299" spc="40" dirty="0" err="1">
                <a:solidFill>
                  <a:srgbClr val="000000"/>
                </a:solidFill>
                <a:latin typeface="Times New Roman"/>
              </a:rPr>
              <a:t>khả</a:t>
            </a:r>
            <a:r>
              <a:rPr lang="en-US" sz="4299" spc="40" dirty="0">
                <a:solidFill>
                  <a:srgbClr val="000000"/>
                </a:solidFill>
                <a:latin typeface="Times New Roman"/>
              </a:rPr>
              <a:t> </a:t>
            </a:r>
            <a:r>
              <a:rPr lang="en-US" sz="4299" spc="40" dirty="0" err="1">
                <a:solidFill>
                  <a:srgbClr val="000000"/>
                </a:solidFill>
                <a:latin typeface="Times New Roman"/>
              </a:rPr>
              <a:t>năng</a:t>
            </a:r>
            <a:r>
              <a:rPr lang="en-US" sz="4299" spc="40" dirty="0">
                <a:solidFill>
                  <a:srgbClr val="000000"/>
                </a:solidFill>
                <a:latin typeface="Times New Roman"/>
              </a:rPr>
              <a:t> </a:t>
            </a:r>
            <a:r>
              <a:rPr lang="en-US" sz="4299" spc="40" dirty="0" err="1">
                <a:solidFill>
                  <a:srgbClr val="000000"/>
                </a:solidFill>
                <a:latin typeface="Times New Roman"/>
              </a:rPr>
              <a:t>phục</a:t>
            </a:r>
            <a:r>
              <a:rPr lang="en-US" sz="4299" spc="40" dirty="0">
                <a:solidFill>
                  <a:srgbClr val="000000"/>
                </a:solidFill>
                <a:latin typeface="Times New Roman"/>
              </a:rPr>
              <a:t> </a:t>
            </a:r>
            <a:r>
              <a:rPr lang="en-US" sz="4299" spc="40" dirty="0" err="1">
                <a:solidFill>
                  <a:srgbClr val="000000"/>
                </a:solidFill>
                <a:latin typeface="Times New Roman"/>
              </a:rPr>
              <a:t>hồi</a:t>
            </a:r>
            <a:r>
              <a:rPr lang="en-US" sz="4299" spc="40" dirty="0">
                <a:solidFill>
                  <a:srgbClr val="000000"/>
                </a:solidFill>
                <a:latin typeface="Times New Roman"/>
              </a:rPr>
              <a:t> (Recovery Test)</a:t>
            </a:r>
          </a:p>
        </p:txBody>
      </p:sp>
      <p:sp>
        <p:nvSpPr>
          <p:cNvPr id="8" name="TextBox 7">
            <a:extLst>
              <a:ext uri="{FF2B5EF4-FFF2-40B4-BE49-F238E27FC236}">
                <a16:creationId xmlns:a16="http://schemas.microsoft.com/office/drawing/2014/main" id="{6FBBF14F-48DE-43E3-8431-319ED8EA57A4}"/>
              </a:ext>
            </a:extLst>
          </p:cNvPr>
          <p:cNvSpPr txBox="1"/>
          <p:nvPr/>
        </p:nvSpPr>
        <p:spPr>
          <a:xfrm>
            <a:off x="588287" y="1561843"/>
            <a:ext cx="9329736" cy="682238"/>
          </a:xfrm>
          <a:prstGeom prst="rect">
            <a:avLst/>
          </a:prstGeom>
          <a:noFill/>
        </p:spPr>
        <p:txBody>
          <a:bodyPr wrap="square">
            <a:spAutoFit/>
          </a:bodyPr>
          <a:lstStyle/>
          <a:p>
            <a:pPr algn="l">
              <a:lnSpc>
                <a:spcPts val="4643"/>
              </a:lnSpc>
              <a:spcBef>
                <a:spcPct val="0"/>
              </a:spcBef>
            </a:pPr>
            <a:r>
              <a:rPr lang="vi-VN" sz="4000" spc="40" dirty="0">
                <a:solidFill>
                  <a:srgbClr val="000000"/>
                </a:solidFill>
                <a:latin typeface="Times New Roman Bold"/>
              </a:rPr>
              <a:t>4. </a:t>
            </a:r>
            <a:r>
              <a:rPr lang="en-US" sz="4000" spc="40" dirty="0" err="1">
                <a:solidFill>
                  <a:srgbClr val="000000"/>
                </a:solidFill>
                <a:latin typeface="Times New Roman Bold"/>
              </a:rPr>
              <a:t>Kiểm</a:t>
            </a:r>
            <a:r>
              <a:rPr lang="en-US" sz="4000" spc="40" dirty="0">
                <a:solidFill>
                  <a:srgbClr val="000000"/>
                </a:solidFill>
                <a:latin typeface="Times New Roman Bold"/>
              </a:rPr>
              <a:t> </a:t>
            </a:r>
            <a:r>
              <a:rPr lang="en-US" sz="4000" spc="40" dirty="0" err="1">
                <a:solidFill>
                  <a:srgbClr val="000000"/>
                </a:solidFill>
                <a:latin typeface="Times New Roman Bold"/>
              </a:rPr>
              <a:t>Thử</a:t>
            </a:r>
            <a:r>
              <a:rPr lang="en-US" sz="4000" spc="40" dirty="0">
                <a:solidFill>
                  <a:srgbClr val="000000"/>
                </a:solidFill>
                <a:latin typeface="Times New Roman Bold"/>
              </a:rPr>
              <a:t> </a:t>
            </a:r>
            <a:r>
              <a:rPr lang="en-US" sz="4000" spc="40" dirty="0" err="1">
                <a:solidFill>
                  <a:srgbClr val="000000"/>
                </a:solidFill>
                <a:latin typeface="Times New Roman Bold"/>
              </a:rPr>
              <a:t>Hệ</a:t>
            </a:r>
            <a:r>
              <a:rPr lang="en-US" sz="4000" spc="40" dirty="0">
                <a:solidFill>
                  <a:srgbClr val="000000"/>
                </a:solidFill>
                <a:latin typeface="Times New Roman Bold"/>
              </a:rPr>
              <a:t> </a:t>
            </a:r>
            <a:r>
              <a:rPr lang="en-US" sz="4000" spc="40" dirty="0" err="1">
                <a:solidFill>
                  <a:srgbClr val="000000"/>
                </a:solidFill>
                <a:latin typeface="Times New Roman Bold"/>
              </a:rPr>
              <a:t>Thống</a:t>
            </a:r>
            <a:r>
              <a:rPr lang="en-US" sz="4000" spc="40" dirty="0">
                <a:solidFill>
                  <a:srgbClr val="000000"/>
                </a:solidFill>
                <a:latin typeface="Times New Roman Bold"/>
              </a:rPr>
              <a:t> (System Test)</a:t>
            </a:r>
          </a:p>
        </p:txBody>
      </p:sp>
      <p:sp>
        <p:nvSpPr>
          <p:cNvPr id="9" name="TextBox 4">
            <a:extLst>
              <a:ext uri="{FF2B5EF4-FFF2-40B4-BE49-F238E27FC236}">
                <a16:creationId xmlns:a16="http://schemas.microsoft.com/office/drawing/2014/main" id="{366FC163-225A-455F-960E-7C85036C9AE2}"/>
              </a:ext>
            </a:extLst>
          </p:cNvPr>
          <p:cNvSpPr txBox="1"/>
          <p:nvPr/>
        </p:nvSpPr>
        <p:spPr>
          <a:xfrm>
            <a:off x="914400" y="386419"/>
            <a:ext cx="10376931" cy="776046"/>
          </a:xfrm>
          <a:prstGeom prst="rect">
            <a:avLst/>
          </a:prstGeom>
        </p:spPr>
        <p:txBody>
          <a:bodyPr wrap="square" lIns="0" tIns="0" rIns="0" bIns="0" rtlCol="0" anchor="t">
            <a:spAutoFit/>
          </a:bodyPr>
          <a:lstStyle/>
          <a:p>
            <a:pPr algn="ctr">
              <a:lnSpc>
                <a:spcPts val="6580"/>
              </a:lnSpc>
            </a:pPr>
            <a:r>
              <a:rPr lang="vi-VN" sz="4700" dirty="0">
                <a:solidFill>
                  <a:schemeClr val="bg1"/>
                </a:solidFill>
                <a:latin typeface="Times New Roman Bold"/>
              </a:rPr>
              <a:t>III : </a:t>
            </a:r>
            <a:r>
              <a:rPr lang="en-US" sz="4700" dirty="0" err="1">
                <a:solidFill>
                  <a:schemeClr val="bg1"/>
                </a:solidFill>
                <a:latin typeface="Times New Roman Bold"/>
              </a:rPr>
              <a:t>Kiểm</a:t>
            </a:r>
            <a:r>
              <a:rPr lang="en-US" sz="4700" dirty="0">
                <a:solidFill>
                  <a:schemeClr val="bg1"/>
                </a:solidFill>
                <a:latin typeface="Times New Roman Bold"/>
              </a:rPr>
              <a:t> </a:t>
            </a:r>
            <a:r>
              <a:rPr lang="en-US" sz="4700" dirty="0" err="1">
                <a:solidFill>
                  <a:schemeClr val="bg1"/>
                </a:solidFill>
                <a:latin typeface="Times New Roman Bold"/>
              </a:rPr>
              <a:t>thử</a:t>
            </a:r>
            <a:r>
              <a:rPr lang="en-US" sz="4700" dirty="0">
                <a:solidFill>
                  <a:schemeClr val="bg1"/>
                </a:solidFill>
                <a:latin typeface="Times New Roman Bold"/>
              </a:rPr>
              <a:t> </a:t>
            </a:r>
            <a:r>
              <a:rPr lang="en-US" sz="4700" dirty="0" err="1">
                <a:solidFill>
                  <a:schemeClr val="bg1"/>
                </a:solidFill>
                <a:latin typeface="Times New Roman Bold"/>
              </a:rPr>
              <a:t>phần</a:t>
            </a:r>
            <a:r>
              <a:rPr lang="en-US" sz="4700" dirty="0">
                <a:solidFill>
                  <a:schemeClr val="bg1"/>
                </a:solidFill>
                <a:latin typeface="Times New Roman Bold"/>
              </a:rPr>
              <a:t> </a:t>
            </a:r>
            <a:r>
              <a:rPr lang="en-US" sz="4700" dirty="0" err="1">
                <a:solidFill>
                  <a:schemeClr val="bg1"/>
                </a:solidFill>
                <a:latin typeface="Times New Roman Bold"/>
              </a:rPr>
              <a:t>mềm</a:t>
            </a:r>
            <a:r>
              <a:rPr lang="en-US" sz="4700" dirty="0">
                <a:solidFill>
                  <a:schemeClr val="bg1"/>
                </a:solidFill>
                <a:latin typeface="Times New Roman Bold"/>
              </a:rPr>
              <a:t> – </a:t>
            </a:r>
            <a:r>
              <a:rPr lang="vi-VN" sz="4700" dirty="0">
                <a:solidFill>
                  <a:schemeClr val="bg1"/>
                </a:solidFill>
                <a:latin typeface="Times New Roman Bold"/>
              </a:rPr>
              <a:t>Quy Trình</a:t>
            </a:r>
            <a:r>
              <a:rPr lang="en-US" sz="4700" dirty="0">
                <a:solidFill>
                  <a:schemeClr val="bg1"/>
                </a:solidFill>
                <a:latin typeface="Times New Roman Bold"/>
              </a:rPr>
              <a:t> </a:t>
            </a:r>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Freeform 3"/>
          <p:cNvSpPr/>
          <p:nvPr/>
        </p:nvSpPr>
        <p:spPr>
          <a:xfrm>
            <a:off x="0" y="0"/>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4"/>
            <a:stretch>
              <a:fillRect t="-10078" b="-10078"/>
            </a:stretch>
          </a:blipFill>
        </p:spPr>
      </p:sp>
      <p:sp>
        <p:nvSpPr>
          <p:cNvPr id="5" name="TextBox 5"/>
          <p:cNvSpPr txBox="1"/>
          <p:nvPr/>
        </p:nvSpPr>
        <p:spPr>
          <a:xfrm>
            <a:off x="762000" y="2193974"/>
            <a:ext cx="17259300" cy="5899051"/>
          </a:xfrm>
          <a:prstGeom prst="rect">
            <a:avLst/>
          </a:prstGeom>
        </p:spPr>
        <p:txBody>
          <a:bodyPr lIns="0" tIns="0" rIns="0" bIns="0" rtlCol="0" anchor="t">
            <a:spAutoFit/>
          </a:bodyPr>
          <a:lstStyle/>
          <a:p>
            <a:pPr algn="l">
              <a:lnSpc>
                <a:spcPts val="4643"/>
              </a:lnSpc>
              <a:spcBef>
                <a:spcPct val="0"/>
              </a:spcBef>
            </a:pPr>
            <a:endParaRPr lang="en-US" sz="4299" spc="40" dirty="0">
              <a:solidFill>
                <a:srgbClr val="000000"/>
              </a:solidFill>
              <a:latin typeface="Times New Roman Bold"/>
            </a:endParaRPr>
          </a:p>
          <a:p>
            <a:pPr algn="l">
              <a:lnSpc>
                <a:spcPts val="4643"/>
              </a:lnSpc>
              <a:spcBef>
                <a:spcPct val="0"/>
              </a:spcBef>
            </a:pPr>
            <a:r>
              <a:rPr lang="en-US" sz="4299" spc="40" dirty="0" err="1">
                <a:solidFill>
                  <a:srgbClr val="000000"/>
                </a:solidFill>
                <a:latin typeface="Times New Roman"/>
              </a:rPr>
              <a:t>Bảo</a:t>
            </a:r>
            <a:r>
              <a:rPr lang="en-US" sz="4299" spc="40" dirty="0">
                <a:solidFill>
                  <a:srgbClr val="000000"/>
                </a:solidFill>
                <a:latin typeface="Times New Roman"/>
              </a:rPr>
              <a:t> </a:t>
            </a:r>
            <a:r>
              <a:rPr lang="en-US" sz="4299" spc="40" dirty="0" err="1">
                <a:solidFill>
                  <a:srgbClr val="000000"/>
                </a:solidFill>
                <a:latin typeface="Times New Roman"/>
              </a:rPr>
              <a:t>đảm</a:t>
            </a:r>
            <a:r>
              <a:rPr lang="en-US" sz="4299" spc="40" dirty="0">
                <a:solidFill>
                  <a:srgbClr val="000000"/>
                </a:solidFill>
                <a:latin typeface="Times New Roman"/>
              </a:rPr>
              <a:t> </a:t>
            </a:r>
            <a:r>
              <a:rPr lang="en-US" sz="4299" spc="40" dirty="0" err="1">
                <a:solidFill>
                  <a:srgbClr val="000000"/>
                </a:solidFill>
                <a:latin typeface="Times New Roman"/>
              </a:rPr>
              <a:t>chất</a:t>
            </a:r>
            <a:r>
              <a:rPr lang="en-US" sz="4299" spc="40" dirty="0">
                <a:solidFill>
                  <a:srgbClr val="000000"/>
                </a:solidFill>
                <a:latin typeface="Times New Roman"/>
              </a:rPr>
              <a:t> </a:t>
            </a:r>
            <a:r>
              <a:rPr lang="en-US" sz="4299" spc="40" dirty="0" err="1">
                <a:solidFill>
                  <a:srgbClr val="000000"/>
                </a:solidFill>
                <a:latin typeface="Times New Roman"/>
              </a:rPr>
              <a:t>lượng</a:t>
            </a:r>
            <a:r>
              <a:rPr lang="en-US" sz="4299" spc="40" dirty="0">
                <a:solidFill>
                  <a:srgbClr val="000000"/>
                </a:solidFill>
                <a:latin typeface="Times New Roman"/>
              </a:rPr>
              <a:t> </a:t>
            </a:r>
            <a:r>
              <a:rPr lang="en-US" sz="4299" spc="40" dirty="0" err="1">
                <a:solidFill>
                  <a:srgbClr val="000000"/>
                </a:solidFill>
                <a:latin typeface="Times New Roman"/>
              </a:rPr>
              <a:t>và</a:t>
            </a:r>
            <a:r>
              <a:rPr lang="en-US" sz="4299" spc="40" dirty="0">
                <a:solidFill>
                  <a:srgbClr val="000000"/>
                </a:solidFill>
                <a:latin typeface="Times New Roman"/>
              </a:rPr>
              <a:t> </a:t>
            </a:r>
            <a:r>
              <a:rPr lang="en-US" sz="4299" spc="40" dirty="0" err="1">
                <a:solidFill>
                  <a:srgbClr val="000000"/>
                </a:solidFill>
                <a:latin typeface="Times New Roman"/>
              </a:rPr>
              <a:t>kiểm</a:t>
            </a:r>
            <a:r>
              <a:rPr lang="en-US" sz="4299" spc="40" dirty="0">
                <a:solidFill>
                  <a:srgbClr val="000000"/>
                </a:solidFill>
                <a:latin typeface="Times New Roman"/>
              </a:rPr>
              <a:t> </a:t>
            </a:r>
            <a:r>
              <a:rPr lang="en-US" sz="4299" spc="40" dirty="0" err="1">
                <a:solidFill>
                  <a:srgbClr val="000000"/>
                </a:solidFill>
                <a:latin typeface="Times New Roman"/>
              </a:rPr>
              <a:t>thử</a:t>
            </a:r>
            <a:r>
              <a:rPr lang="en-US" sz="4299" spc="40" dirty="0">
                <a:solidFill>
                  <a:srgbClr val="000000"/>
                </a:solidFill>
                <a:latin typeface="Times New Roman"/>
              </a:rPr>
              <a:t> </a:t>
            </a:r>
            <a:r>
              <a:rPr lang="en-US" sz="4299" spc="40" dirty="0" err="1">
                <a:solidFill>
                  <a:srgbClr val="000000"/>
                </a:solidFill>
                <a:latin typeface="Times New Roman"/>
              </a:rPr>
              <a:t>chấp</a:t>
            </a:r>
            <a:r>
              <a:rPr lang="en-US" sz="4299" spc="40" dirty="0">
                <a:solidFill>
                  <a:srgbClr val="000000"/>
                </a:solidFill>
                <a:latin typeface="Times New Roman"/>
              </a:rPr>
              <a:t> </a:t>
            </a:r>
            <a:r>
              <a:rPr lang="en-US" sz="4299" spc="40" dirty="0" err="1">
                <a:solidFill>
                  <a:srgbClr val="000000"/>
                </a:solidFill>
                <a:latin typeface="Times New Roman"/>
              </a:rPr>
              <a:t>nhận</a:t>
            </a:r>
            <a:r>
              <a:rPr lang="en-US" sz="4299" spc="40" dirty="0">
                <a:solidFill>
                  <a:srgbClr val="000000"/>
                </a:solidFill>
                <a:latin typeface="Times New Roman"/>
              </a:rPr>
              <a:t>:</a:t>
            </a:r>
          </a:p>
          <a:p>
            <a:pPr algn="l">
              <a:lnSpc>
                <a:spcPts val="4643"/>
              </a:lnSpc>
              <a:spcBef>
                <a:spcPct val="0"/>
              </a:spcBef>
            </a:pPr>
            <a:r>
              <a:rPr lang="en-US" sz="4299" spc="40" dirty="0">
                <a:solidFill>
                  <a:srgbClr val="000000"/>
                </a:solidFill>
                <a:latin typeface="Times New Roman"/>
              </a:rPr>
              <a:t>- </a:t>
            </a:r>
            <a:r>
              <a:rPr lang="en-US" sz="4299" spc="40" dirty="0" err="1">
                <a:solidFill>
                  <a:srgbClr val="000000"/>
                </a:solidFill>
                <a:latin typeface="Times New Roman"/>
              </a:rPr>
              <a:t>Thực</a:t>
            </a:r>
            <a:r>
              <a:rPr lang="en-US" sz="4299" spc="40" dirty="0">
                <a:solidFill>
                  <a:srgbClr val="000000"/>
                </a:solidFill>
                <a:latin typeface="Times New Roman"/>
              </a:rPr>
              <a:t> </a:t>
            </a:r>
            <a:r>
              <a:rPr lang="en-US" sz="4299" spc="40" dirty="0" err="1">
                <a:solidFill>
                  <a:srgbClr val="000000"/>
                </a:solidFill>
                <a:latin typeface="Times New Roman"/>
              </a:rPr>
              <a:t>hiện</a:t>
            </a:r>
            <a:r>
              <a:rPr lang="en-US" sz="4299" spc="40" dirty="0">
                <a:solidFill>
                  <a:srgbClr val="000000"/>
                </a:solidFill>
                <a:latin typeface="Times New Roman"/>
              </a:rPr>
              <a:t>: </a:t>
            </a:r>
            <a:r>
              <a:rPr lang="en-US" sz="4299" spc="40" dirty="0" err="1">
                <a:solidFill>
                  <a:srgbClr val="000000"/>
                </a:solidFill>
                <a:latin typeface="Times New Roman"/>
              </a:rPr>
              <a:t>Bởi</a:t>
            </a:r>
            <a:r>
              <a:rPr lang="en-US" sz="4299" spc="40" dirty="0">
                <a:solidFill>
                  <a:srgbClr val="000000"/>
                </a:solidFill>
                <a:latin typeface="Times New Roman"/>
              </a:rPr>
              <a:t> </a:t>
            </a:r>
            <a:r>
              <a:rPr lang="en-US" sz="4299" spc="40" dirty="0" err="1">
                <a:solidFill>
                  <a:srgbClr val="000000"/>
                </a:solidFill>
                <a:latin typeface="Times New Roman"/>
              </a:rPr>
              <a:t>bên</a:t>
            </a:r>
            <a:r>
              <a:rPr lang="en-US" sz="4299" spc="40" dirty="0">
                <a:solidFill>
                  <a:srgbClr val="000000"/>
                </a:solidFill>
                <a:latin typeface="Times New Roman"/>
              </a:rPr>
              <a:t> </a:t>
            </a:r>
            <a:r>
              <a:rPr lang="en-US" sz="4299" spc="40" dirty="0" err="1">
                <a:solidFill>
                  <a:srgbClr val="000000"/>
                </a:solidFill>
                <a:latin typeface="Times New Roman"/>
              </a:rPr>
              <a:t>ngoài</a:t>
            </a:r>
            <a:r>
              <a:rPr lang="en-US" sz="4299" spc="40" dirty="0">
                <a:solidFill>
                  <a:srgbClr val="000000"/>
                </a:solidFill>
                <a:latin typeface="Times New Roman"/>
              </a:rPr>
              <a:t>, </a:t>
            </a:r>
            <a:r>
              <a:rPr lang="en-US" sz="4299" spc="40" dirty="0" err="1">
                <a:solidFill>
                  <a:srgbClr val="000000"/>
                </a:solidFill>
                <a:latin typeface="Times New Roman"/>
              </a:rPr>
              <a:t>có</a:t>
            </a:r>
            <a:r>
              <a:rPr lang="en-US" sz="4299" spc="40" dirty="0">
                <a:solidFill>
                  <a:srgbClr val="000000"/>
                </a:solidFill>
                <a:latin typeface="Times New Roman"/>
              </a:rPr>
              <a:t> </a:t>
            </a:r>
            <a:r>
              <a:rPr lang="en-US" sz="4299" spc="40" dirty="0" err="1">
                <a:solidFill>
                  <a:srgbClr val="000000"/>
                </a:solidFill>
                <a:latin typeface="Times New Roman"/>
              </a:rPr>
              <a:t>thể</a:t>
            </a:r>
            <a:r>
              <a:rPr lang="en-US" sz="4299" spc="40" dirty="0">
                <a:solidFill>
                  <a:srgbClr val="000000"/>
                </a:solidFill>
                <a:latin typeface="Times New Roman"/>
              </a:rPr>
              <a:t> do </a:t>
            </a:r>
            <a:r>
              <a:rPr lang="en-US" sz="4299" spc="40" dirty="0" err="1">
                <a:solidFill>
                  <a:srgbClr val="000000"/>
                </a:solidFill>
                <a:latin typeface="Times New Roman"/>
              </a:rPr>
              <a:t>người</a:t>
            </a:r>
            <a:r>
              <a:rPr lang="en-US" sz="4299" spc="40" dirty="0">
                <a:solidFill>
                  <a:srgbClr val="000000"/>
                </a:solidFill>
                <a:latin typeface="Times New Roman"/>
              </a:rPr>
              <a:t> </a:t>
            </a:r>
            <a:r>
              <a:rPr lang="en-US" sz="4299" spc="40" dirty="0" err="1">
                <a:solidFill>
                  <a:srgbClr val="000000"/>
                </a:solidFill>
                <a:latin typeface="Times New Roman"/>
              </a:rPr>
              <a:t>sử</a:t>
            </a:r>
            <a:r>
              <a:rPr lang="en-US" sz="4299" spc="40" dirty="0">
                <a:solidFill>
                  <a:srgbClr val="000000"/>
                </a:solidFill>
                <a:latin typeface="Times New Roman"/>
              </a:rPr>
              <a:t> </a:t>
            </a:r>
            <a:r>
              <a:rPr lang="en-US" sz="4299" spc="40" dirty="0" err="1">
                <a:solidFill>
                  <a:srgbClr val="000000"/>
                </a:solidFill>
                <a:latin typeface="Times New Roman"/>
              </a:rPr>
              <a:t>dụng</a:t>
            </a:r>
            <a:r>
              <a:rPr lang="en-US" sz="4299" spc="40" dirty="0">
                <a:solidFill>
                  <a:srgbClr val="000000"/>
                </a:solidFill>
                <a:latin typeface="Times New Roman"/>
              </a:rPr>
              <a:t> </a:t>
            </a:r>
            <a:r>
              <a:rPr lang="en-US" sz="4299" spc="40" dirty="0" err="1">
                <a:solidFill>
                  <a:srgbClr val="000000"/>
                </a:solidFill>
                <a:latin typeface="Times New Roman"/>
              </a:rPr>
              <a:t>hoặc</a:t>
            </a:r>
            <a:r>
              <a:rPr lang="en-US" sz="4299" spc="40" dirty="0">
                <a:solidFill>
                  <a:srgbClr val="000000"/>
                </a:solidFill>
                <a:latin typeface="Times New Roman"/>
              </a:rPr>
              <a:t> </a:t>
            </a:r>
            <a:r>
              <a:rPr lang="en-US" sz="4299" spc="40" dirty="0" err="1">
                <a:solidFill>
                  <a:srgbClr val="000000"/>
                </a:solidFill>
                <a:latin typeface="Times New Roman"/>
              </a:rPr>
              <a:t>đại</a:t>
            </a:r>
            <a:r>
              <a:rPr lang="en-US" sz="4299" spc="40" dirty="0">
                <a:solidFill>
                  <a:srgbClr val="000000"/>
                </a:solidFill>
                <a:latin typeface="Times New Roman"/>
              </a:rPr>
              <a:t> </a:t>
            </a:r>
            <a:r>
              <a:rPr lang="en-US" sz="4299" spc="40" dirty="0" err="1">
                <a:solidFill>
                  <a:srgbClr val="000000"/>
                </a:solidFill>
                <a:latin typeface="Times New Roman"/>
              </a:rPr>
              <a:t>diện</a:t>
            </a:r>
            <a:r>
              <a:rPr lang="en-US" sz="4299" spc="40" dirty="0">
                <a:solidFill>
                  <a:srgbClr val="000000"/>
                </a:solidFill>
                <a:latin typeface="Times New Roman"/>
              </a:rPr>
              <a:t>.</a:t>
            </a:r>
          </a:p>
          <a:p>
            <a:pPr algn="l">
              <a:lnSpc>
                <a:spcPts val="4643"/>
              </a:lnSpc>
              <a:spcBef>
                <a:spcPct val="0"/>
              </a:spcBef>
            </a:pPr>
            <a:r>
              <a:rPr lang="en-US" sz="4299" spc="40" dirty="0">
                <a:solidFill>
                  <a:srgbClr val="000000"/>
                </a:solidFill>
                <a:latin typeface="Times New Roman"/>
              </a:rPr>
              <a:t>- </a:t>
            </a:r>
            <a:r>
              <a:rPr lang="en-US" sz="4299" spc="40" dirty="0" err="1">
                <a:solidFill>
                  <a:srgbClr val="000000"/>
                </a:solidFill>
                <a:latin typeface="Times New Roman"/>
              </a:rPr>
              <a:t>Mục</a:t>
            </a:r>
            <a:r>
              <a:rPr lang="en-US" sz="4299" spc="40" dirty="0">
                <a:solidFill>
                  <a:srgbClr val="000000"/>
                </a:solidFill>
                <a:latin typeface="Times New Roman"/>
              </a:rPr>
              <a:t> </a:t>
            </a:r>
            <a:r>
              <a:rPr lang="en-US" sz="4299" spc="40" dirty="0" err="1">
                <a:solidFill>
                  <a:srgbClr val="000000"/>
                </a:solidFill>
                <a:latin typeface="Times New Roman"/>
              </a:rPr>
              <a:t>đích</a:t>
            </a:r>
            <a:r>
              <a:rPr lang="en-US" sz="4299" spc="40" dirty="0">
                <a:solidFill>
                  <a:srgbClr val="000000"/>
                </a:solidFill>
                <a:latin typeface="Times New Roman"/>
              </a:rPr>
              <a:t>: </a:t>
            </a:r>
            <a:r>
              <a:rPr lang="en-US" sz="4299" spc="40" dirty="0" err="1">
                <a:solidFill>
                  <a:srgbClr val="000000"/>
                </a:solidFill>
                <a:latin typeface="Times New Roman"/>
              </a:rPr>
              <a:t>Đánh</a:t>
            </a:r>
            <a:r>
              <a:rPr lang="en-US" sz="4299" spc="40" dirty="0">
                <a:solidFill>
                  <a:srgbClr val="000000"/>
                </a:solidFill>
                <a:latin typeface="Times New Roman"/>
              </a:rPr>
              <a:t> </a:t>
            </a:r>
            <a:r>
              <a:rPr lang="en-US" sz="4299" spc="40" dirty="0" err="1">
                <a:solidFill>
                  <a:srgbClr val="000000"/>
                </a:solidFill>
                <a:latin typeface="Times New Roman"/>
              </a:rPr>
              <a:t>giá</a:t>
            </a:r>
            <a:r>
              <a:rPr lang="en-US" sz="4299" spc="40" dirty="0">
                <a:solidFill>
                  <a:srgbClr val="000000"/>
                </a:solidFill>
                <a:latin typeface="Times New Roman"/>
              </a:rPr>
              <a:t> </a:t>
            </a:r>
            <a:r>
              <a:rPr lang="en-US" sz="4299" spc="40" dirty="0" err="1">
                <a:solidFill>
                  <a:srgbClr val="000000"/>
                </a:solidFill>
                <a:latin typeface="Times New Roman"/>
              </a:rPr>
              <a:t>khách</a:t>
            </a:r>
            <a:r>
              <a:rPr lang="en-US" sz="4299" spc="40" dirty="0">
                <a:solidFill>
                  <a:srgbClr val="000000"/>
                </a:solidFill>
                <a:latin typeface="Times New Roman"/>
              </a:rPr>
              <a:t> </a:t>
            </a:r>
            <a:r>
              <a:rPr lang="en-US" sz="4299" spc="40" dirty="0" err="1">
                <a:solidFill>
                  <a:srgbClr val="000000"/>
                </a:solidFill>
                <a:latin typeface="Times New Roman"/>
              </a:rPr>
              <a:t>quan</a:t>
            </a:r>
            <a:r>
              <a:rPr lang="en-US" sz="4299" spc="40" dirty="0">
                <a:solidFill>
                  <a:srgbClr val="000000"/>
                </a:solidFill>
                <a:latin typeface="Times New Roman"/>
              </a:rPr>
              <a:t> </a:t>
            </a:r>
            <a:r>
              <a:rPr lang="en-US" sz="4299" spc="40" dirty="0" err="1">
                <a:solidFill>
                  <a:srgbClr val="000000"/>
                </a:solidFill>
                <a:latin typeface="Times New Roman"/>
              </a:rPr>
              <a:t>về</a:t>
            </a:r>
            <a:r>
              <a:rPr lang="en-US" sz="4299" spc="40" dirty="0">
                <a:solidFill>
                  <a:srgbClr val="000000"/>
                </a:solidFill>
                <a:latin typeface="Times New Roman"/>
              </a:rPr>
              <a:t> </a:t>
            </a:r>
            <a:r>
              <a:rPr lang="en-US" sz="4299" spc="40" dirty="0" err="1">
                <a:solidFill>
                  <a:srgbClr val="000000"/>
                </a:solidFill>
                <a:latin typeface="Times New Roman"/>
              </a:rPr>
              <a:t>ứng</a:t>
            </a:r>
            <a:r>
              <a:rPr lang="en-US" sz="4299" spc="40" dirty="0">
                <a:solidFill>
                  <a:srgbClr val="000000"/>
                </a:solidFill>
                <a:latin typeface="Times New Roman"/>
              </a:rPr>
              <a:t> </a:t>
            </a:r>
            <a:r>
              <a:rPr lang="en-US" sz="4299" spc="40" dirty="0" err="1">
                <a:solidFill>
                  <a:srgbClr val="000000"/>
                </a:solidFill>
                <a:latin typeface="Times New Roman"/>
              </a:rPr>
              <a:t>dụng</a:t>
            </a:r>
            <a:r>
              <a:rPr lang="en-US" sz="4299" spc="40" dirty="0">
                <a:solidFill>
                  <a:srgbClr val="000000"/>
                </a:solidFill>
                <a:latin typeface="Times New Roman"/>
              </a:rPr>
              <a:t>.</a:t>
            </a:r>
          </a:p>
          <a:p>
            <a:pPr algn="l">
              <a:lnSpc>
                <a:spcPts val="4643"/>
              </a:lnSpc>
              <a:spcBef>
                <a:spcPct val="0"/>
              </a:spcBef>
            </a:pPr>
            <a:r>
              <a:rPr lang="en-US" sz="4299" spc="40" dirty="0">
                <a:solidFill>
                  <a:srgbClr val="000000"/>
                </a:solidFill>
                <a:latin typeface="Times New Roman"/>
              </a:rPr>
              <a:t>- So </a:t>
            </a:r>
            <a:r>
              <a:rPr lang="en-US" sz="4299" spc="40" dirty="0" err="1">
                <a:solidFill>
                  <a:srgbClr val="000000"/>
                </a:solidFill>
                <a:latin typeface="Times New Roman"/>
              </a:rPr>
              <a:t>sánh</a:t>
            </a:r>
            <a:r>
              <a:rPr lang="en-US" sz="4299" spc="40" dirty="0">
                <a:solidFill>
                  <a:srgbClr val="000000"/>
                </a:solidFill>
                <a:latin typeface="Times New Roman"/>
              </a:rPr>
              <a:t>: </a:t>
            </a:r>
            <a:r>
              <a:rPr lang="en-US" sz="4299" spc="40" dirty="0" err="1">
                <a:solidFill>
                  <a:srgbClr val="000000"/>
                </a:solidFill>
                <a:latin typeface="Times New Roman"/>
              </a:rPr>
              <a:t>Tương</a:t>
            </a:r>
            <a:r>
              <a:rPr lang="en-US" sz="4299" spc="40" dirty="0">
                <a:solidFill>
                  <a:srgbClr val="000000"/>
                </a:solidFill>
                <a:latin typeface="Times New Roman"/>
              </a:rPr>
              <a:t> </a:t>
            </a:r>
            <a:r>
              <a:rPr lang="en-US" sz="4299" spc="40" dirty="0" err="1">
                <a:solidFill>
                  <a:srgbClr val="000000"/>
                </a:solidFill>
                <a:latin typeface="Times New Roman"/>
              </a:rPr>
              <a:t>tự</a:t>
            </a:r>
            <a:r>
              <a:rPr lang="en-US" sz="4299" spc="40" dirty="0">
                <a:solidFill>
                  <a:srgbClr val="000000"/>
                </a:solidFill>
                <a:latin typeface="Times New Roman"/>
              </a:rPr>
              <a:t> </a:t>
            </a:r>
            <a:r>
              <a:rPr lang="en-US" sz="4299" spc="40" dirty="0" err="1">
                <a:solidFill>
                  <a:srgbClr val="000000"/>
                </a:solidFill>
                <a:latin typeface="Times New Roman"/>
              </a:rPr>
              <a:t>kiểm</a:t>
            </a:r>
            <a:r>
              <a:rPr lang="en-US" sz="4299" spc="40" dirty="0">
                <a:solidFill>
                  <a:srgbClr val="000000"/>
                </a:solidFill>
                <a:latin typeface="Times New Roman"/>
              </a:rPr>
              <a:t> </a:t>
            </a:r>
            <a:r>
              <a:rPr lang="en-US" sz="4299" spc="40" dirty="0" err="1">
                <a:solidFill>
                  <a:srgbClr val="000000"/>
                </a:solidFill>
                <a:latin typeface="Times New Roman"/>
              </a:rPr>
              <a:t>thử</a:t>
            </a:r>
            <a:r>
              <a:rPr lang="en-US" sz="4299" spc="40" dirty="0">
                <a:solidFill>
                  <a:srgbClr val="000000"/>
                </a:solidFill>
                <a:latin typeface="Times New Roman"/>
              </a:rPr>
              <a:t> </a:t>
            </a:r>
            <a:r>
              <a:rPr lang="en-US" sz="4299" spc="40" dirty="0" err="1">
                <a:solidFill>
                  <a:srgbClr val="000000"/>
                </a:solidFill>
                <a:latin typeface="Times New Roman"/>
              </a:rPr>
              <a:t>hệ</a:t>
            </a:r>
            <a:r>
              <a:rPr lang="en-US" sz="4299" spc="40" dirty="0">
                <a:solidFill>
                  <a:srgbClr val="000000"/>
                </a:solidFill>
                <a:latin typeface="Times New Roman"/>
              </a:rPr>
              <a:t> </a:t>
            </a:r>
            <a:r>
              <a:rPr lang="en-US" sz="4299" spc="40" dirty="0" err="1">
                <a:solidFill>
                  <a:srgbClr val="000000"/>
                </a:solidFill>
                <a:latin typeface="Times New Roman"/>
              </a:rPr>
              <a:t>thống</a:t>
            </a:r>
            <a:r>
              <a:rPr lang="en-US" sz="4299" spc="40" dirty="0">
                <a:solidFill>
                  <a:srgbClr val="000000"/>
                </a:solidFill>
                <a:latin typeface="Times New Roman"/>
              </a:rPr>
              <a:t> </a:t>
            </a:r>
            <a:r>
              <a:rPr lang="en-US" sz="4299" spc="40" dirty="0" err="1">
                <a:solidFill>
                  <a:srgbClr val="000000"/>
                </a:solidFill>
                <a:latin typeface="Times New Roman"/>
              </a:rPr>
              <a:t>nhưng</a:t>
            </a:r>
            <a:r>
              <a:rPr lang="en-US" sz="4299" spc="40" dirty="0">
                <a:solidFill>
                  <a:srgbClr val="000000"/>
                </a:solidFill>
                <a:latin typeface="Times New Roman"/>
              </a:rPr>
              <a:t> </a:t>
            </a:r>
            <a:r>
              <a:rPr lang="en-US" sz="4299" spc="40" dirty="0" err="1">
                <a:solidFill>
                  <a:srgbClr val="000000"/>
                </a:solidFill>
                <a:latin typeface="Times New Roman"/>
              </a:rPr>
              <a:t>ngoài</a:t>
            </a:r>
            <a:r>
              <a:rPr lang="en-US" sz="4299" spc="40" dirty="0">
                <a:solidFill>
                  <a:srgbClr val="000000"/>
                </a:solidFill>
                <a:latin typeface="Times New Roman"/>
              </a:rPr>
              <a:t> </a:t>
            </a:r>
            <a:r>
              <a:rPr lang="en-US" sz="4299" spc="40" dirty="0" err="1">
                <a:solidFill>
                  <a:srgbClr val="000000"/>
                </a:solidFill>
                <a:latin typeface="Times New Roman"/>
              </a:rPr>
              <a:t>sự</a:t>
            </a:r>
            <a:r>
              <a:rPr lang="en-US" sz="4299" spc="40" dirty="0">
                <a:solidFill>
                  <a:srgbClr val="000000"/>
                </a:solidFill>
                <a:latin typeface="Times New Roman"/>
              </a:rPr>
              <a:t> </a:t>
            </a:r>
            <a:r>
              <a:rPr lang="en-US" sz="4299" spc="40" dirty="0" err="1">
                <a:solidFill>
                  <a:srgbClr val="000000"/>
                </a:solidFill>
                <a:latin typeface="Times New Roman"/>
              </a:rPr>
              <a:t>điều</a:t>
            </a:r>
            <a:r>
              <a:rPr lang="en-US" sz="4299" spc="40" dirty="0">
                <a:solidFill>
                  <a:srgbClr val="000000"/>
                </a:solidFill>
                <a:latin typeface="Times New Roman"/>
              </a:rPr>
              <a:t> </a:t>
            </a:r>
            <a:r>
              <a:rPr lang="en-US" sz="4299" spc="40" dirty="0" err="1">
                <a:solidFill>
                  <a:srgbClr val="000000"/>
                </a:solidFill>
                <a:latin typeface="Times New Roman"/>
              </a:rPr>
              <a:t>khiển</a:t>
            </a:r>
            <a:r>
              <a:rPr lang="en-US" sz="4299" spc="40" dirty="0">
                <a:solidFill>
                  <a:srgbClr val="000000"/>
                </a:solidFill>
                <a:latin typeface="Times New Roman"/>
              </a:rPr>
              <a:t> </a:t>
            </a:r>
            <a:r>
              <a:rPr lang="en-US" sz="4299" spc="40" dirty="0" err="1">
                <a:solidFill>
                  <a:srgbClr val="000000"/>
                </a:solidFill>
                <a:latin typeface="Times New Roman"/>
              </a:rPr>
              <a:t>của</a:t>
            </a:r>
            <a:r>
              <a:rPr lang="en-US" sz="4299" spc="40" dirty="0">
                <a:solidFill>
                  <a:srgbClr val="000000"/>
                </a:solidFill>
                <a:latin typeface="Times New Roman"/>
              </a:rPr>
              <a:t> </a:t>
            </a:r>
            <a:r>
              <a:rPr lang="en-US" sz="4299" spc="40" dirty="0" err="1">
                <a:solidFill>
                  <a:srgbClr val="000000"/>
                </a:solidFill>
                <a:latin typeface="Times New Roman"/>
              </a:rPr>
              <a:t>trưởng</a:t>
            </a:r>
            <a:r>
              <a:rPr lang="en-US" sz="4299" spc="40" dirty="0">
                <a:solidFill>
                  <a:srgbClr val="000000"/>
                </a:solidFill>
                <a:latin typeface="Times New Roman"/>
              </a:rPr>
              <a:t> </a:t>
            </a:r>
            <a:r>
              <a:rPr lang="en-US" sz="4299" spc="40" dirty="0" err="1">
                <a:solidFill>
                  <a:srgbClr val="000000"/>
                </a:solidFill>
                <a:latin typeface="Times New Roman"/>
              </a:rPr>
              <a:t>dự</a:t>
            </a:r>
            <a:r>
              <a:rPr lang="en-US" sz="4299" spc="40" dirty="0">
                <a:solidFill>
                  <a:srgbClr val="000000"/>
                </a:solidFill>
                <a:latin typeface="Times New Roman"/>
              </a:rPr>
              <a:t> </a:t>
            </a:r>
            <a:r>
              <a:rPr lang="en-US" sz="4299" spc="40" dirty="0" err="1">
                <a:solidFill>
                  <a:srgbClr val="000000"/>
                </a:solidFill>
                <a:latin typeface="Times New Roman"/>
              </a:rPr>
              <a:t>án</a:t>
            </a:r>
            <a:r>
              <a:rPr lang="en-US" sz="4299" spc="40" dirty="0">
                <a:solidFill>
                  <a:srgbClr val="000000"/>
                </a:solidFill>
                <a:latin typeface="Times New Roman"/>
              </a:rPr>
              <a:t>.</a:t>
            </a:r>
          </a:p>
          <a:p>
            <a:pPr algn="l">
              <a:lnSpc>
                <a:spcPts val="4643"/>
              </a:lnSpc>
              <a:spcBef>
                <a:spcPct val="0"/>
              </a:spcBef>
            </a:pPr>
            <a:endParaRPr lang="en-US" sz="4299" spc="40" dirty="0">
              <a:solidFill>
                <a:srgbClr val="000000"/>
              </a:solidFill>
              <a:latin typeface="Times New Roman"/>
            </a:endParaRPr>
          </a:p>
          <a:p>
            <a:pPr algn="l">
              <a:lnSpc>
                <a:spcPts val="4643"/>
              </a:lnSpc>
              <a:spcBef>
                <a:spcPct val="0"/>
              </a:spcBef>
            </a:pPr>
            <a:r>
              <a:rPr lang="en-US" sz="4299" spc="40" dirty="0" err="1">
                <a:solidFill>
                  <a:srgbClr val="000000"/>
                </a:solidFill>
                <a:latin typeface="Times New Roman"/>
              </a:rPr>
              <a:t>Loại</a:t>
            </a:r>
            <a:r>
              <a:rPr lang="en-US" sz="4299" spc="40" dirty="0">
                <a:solidFill>
                  <a:srgbClr val="000000"/>
                </a:solidFill>
                <a:latin typeface="Times New Roman"/>
              </a:rPr>
              <a:t> </a:t>
            </a:r>
            <a:r>
              <a:rPr lang="en-US" sz="4299" spc="40" dirty="0" err="1">
                <a:solidFill>
                  <a:srgbClr val="000000"/>
                </a:solidFill>
                <a:latin typeface="Times New Roman"/>
              </a:rPr>
              <a:t>kiểm</a:t>
            </a:r>
            <a:r>
              <a:rPr lang="en-US" sz="4299" spc="40" dirty="0">
                <a:solidFill>
                  <a:srgbClr val="000000"/>
                </a:solidFill>
                <a:latin typeface="Times New Roman"/>
              </a:rPr>
              <a:t> </a:t>
            </a:r>
            <a:r>
              <a:rPr lang="en-US" sz="4299" spc="40" dirty="0" err="1">
                <a:solidFill>
                  <a:srgbClr val="000000"/>
                </a:solidFill>
                <a:latin typeface="Times New Roman"/>
              </a:rPr>
              <a:t>thử</a:t>
            </a:r>
            <a:r>
              <a:rPr lang="en-US" sz="4299" spc="40" dirty="0">
                <a:solidFill>
                  <a:srgbClr val="000000"/>
                </a:solidFill>
                <a:latin typeface="Times New Roman"/>
              </a:rPr>
              <a:t>:</a:t>
            </a:r>
          </a:p>
          <a:p>
            <a:pPr algn="l">
              <a:lnSpc>
                <a:spcPts val="4643"/>
              </a:lnSpc>
              <a:spcBef>
                <a:spcPct val="0"/>
              </a:spcBef>
            </a:pPr>
            <a:r>
              <a:rPr lang="en-US" sz="4299" spc="40" dirty="0">
                <a:solidFill>
                  <a:srgbClr val="000000"/>
                </a:solidFill>
                <a:latin typeface="Times New Roman"/>
              </a:rPr>
              <a:t>- Alpha test</a:t>
            </a:r>
          </a:p>
          <a:p>
            <a:pPr algn="l">
              <a:lnSpc>
                <a:spcPts val="4643"/>
              </a:lnSpc>
              <a:spcBef>
                <a:spcPct val="0"/>
              </a:spcBef>
            </a:pPr>
            <a:r>
              <a:rPr lang="en-US" sz="4299" spc="40" dirty="0">
                <a:solidFill>
                  <a:srgbClr val="000000"/>
                </a:solidFill>
                <a:latin typeface="Times New Roman"/>
              </a:rPr>
              <a:t>- Beta test</a:t>
            </a:r>
          </a:p>
        </p:txBody>
      </p:sp>
      <p:sp>
        <p:nvSpPr>
          <p:cNvPr id="8" name="TextBox 7">
            <a:extLst>
              <a:ext uri="{FF2B5EF4-FFF2-40B4-BE49-F238E27FC236}">
                <a16:creationId xmlns:a16="http://schemas.microsoft.com/office/drawing/2014/main" id="{2BD41AEA-9ABB-4EDE-96A9-6C77CFE1A7B6}"/>
              </a:ext>
            </a:extLst>
          </p:cNvPr>
          <p:cNvSpPr txBox="1"/>
          <p:nvPr/>
        </p:nvSpPr>
        <p:spPr>
          <a:xfrm>
            <a:off x="762000" y="1582691"/>
            <a:ext cx="9144000" cy="682238"/>
          </a:xfrm>
          <a:prstGeom prst="rect">
            <a:avLst/>
          </a:prstGeom>
          <a:noFill/>
        </p:spPr>
        <p:txBody>
          <a:bodyPr wrap="square">
            <a:spAutoFit/>
          </a:bodyPr>
          <a:lstStyle/>
          <a:p>
            <a:pPr algn="l">
              <a:lnSpc>
                <a:spcPts val="4643"/>
              </a:lnSpc>
              <a:spcBef>
                <a:spcPct val="0"/>
              </a:spcBef>
            </a:pPr>
            <a:r>
              <a:rPr lang="vi-VN" sz="4000" spc="40" dirty="0">
                <a:solidFill>
                  <a:srgbClr val="000000"/>
                </a:solidFill>
                <a:latin typeface="Times New Roman Bold"/>
              </a:rPr>
              <a:t>5. </a:t>
            </a:r>
            <a:r>
              <a:rPr lang="en-US" sz="4000" spc="40" dirty="0" err="1">
                <a:solidFill>
                  <a:srgbClr val="000000"/>
                </a:solidFill>
                <a:latin typeface="Times New Roman Bold"/>
              </a:rPr>
              <a:t>Kiểm</a:t>
            </a:r>
            <a:r>
              <a:rPr lang="en-US" sz="4000" spc="40" dirty="0">
                <a:solidFill>
                  <a:srgbClr val="000000"/>
                </a:solidFill>
                <a:latin typeface="Times New Roman Bold"/>
              </a:rPr>
              <a:t> </a:t>
            </a:r>
            <a:r>
              <a:rPr lang="en-US" sz="4000" spc="40" dirty="0" err="1">
                <a:solidFill>
                  <a:srgbClr val="000000"/>
                </a:solidFill>
                <a:latin typeface="Times New Roman Bold"/>
              </a:rPr>
              <a:t>Thử</a:t>
            </a:r>
            <a:r>
              <a:rPr lang="en-US" sz="4000" spc="40" dirty="0">
                <a:solidFill>
                  <a:srgbClr val="000000"/>
                </a:solidFill>
                <a:latin typeface="Times New Roman Bold"/>
              </a:rPr>
              <a:t> </a:t>
            </a:r>
            <a:r>
              <a:rPr lang="en-US" sz="4000" spc="40" dirty="0" err="1">
                <a:solidFill>
                  <a:srgbClr val="000000"/>
                </a:solidFill>
                <a:latin typeface="Times New Roman Bold"/>
              </a:rPr>
              <a:t>Từ</a:t>
            </a:r>
            <a:r>
              <a:rPr lang="en-US" sz="4000" spc="40" dirty="0">
                <a:solidFill>
                  <a:srgbClr val="000000"/>
                </a:solidFill>
                <a:latin typeface="Times New Roman Bold"/>
              </a:rPr>
              <a:t> </a:t>
            </a:r>
            <a:r>
              <a:rPr lang="en-US" sz="4000" spc="40" dirty="0" err="1">
                <a:solidFill>
                  <a:srgbClr val="000000"/>
                </a:solidFill>
                <a:latin typeface="Times New Roman Bold"/>
              </a:rPr>
              <a:t>Bên</a:t>
            </a:r>
            <a:r>
              <a:rPr lang="en-US" sz="4000" spc="40" dirty="0">
                <a:solidFill>
                  <a:srgbClr val="000000"/>
                </a:solidFill>
                <a:latin typeface="Times New Roman Bold"/>
              </a:rPr>
              <a:t> </a:t>
            </a:r>
            <a:r>
              <a:rPr lang="en-US" sz="4000" spc="40" dirty="0" err="1">
                <a:solidFill>
                  <a:srgbClr val="000000"/>
                </a:solidFill>
                <a:latin typeface="Times New Roman Bold"/>
              </a:rPr>
              <a:t>Ngoài</a:t>
            </a:r>
            <a:endParaRPr lang="en-US" sz="4000" spc="40" dirty="0">
              <a:solidFill>
                <a:srgbClr val="000000"/>
              </a:solidFill>
              <a:latin typeface="Times New Roman Bold"/>
            </a:endParaRPr>
          </a:p>
        </p:txBody>
      </p:sp>
      <p:sp>
        <p:nvSpPr>
          <p:cNvPr id="9" name="TextBox 4">
            <a:extLst>
              <a:ext uri="{FF2B5EF4-FFF2-40B4-BE49-F238E27FC236}">
                <a16:creationId xmlns:a16="http://schemas.microsoft.com/office/drawing/2014/main" id="{43B43514-2547-40E6-84DE-53D40C91AE59}"/>
              </a:ext>
            </a:extLst>
          </p:cNvPr>
          <p:cNvSpPr txBox="1"/>
          <p:nvPr/>
        </p:nvSpPr>
        <p:spPr>
          <a:xfrm>
            <a:off x="914400" y="386419"/>
            <a:ext cx="10376931" cy="776046"/>
          </a:xfrm>
          <a:prstGeom prst="rect">
            <a:avLst/>
          </a:prstGeom>
        </p:spPr>
        <p:txBody>
          <a:bodyPr wrap="square" lIns="0" tIns="0" rIns="0" bIns="0" rtlCol="0" anchor="t">
            <a:spAutoFit/>
          </a:bodyPr>
          <a:lstStyle/>
          <a:p>
            <a:pPr algn="ctr">
              <a:lnSpc>
                <a:spcPts val="6580"/>
              </a:lnSpc>
            </a:pPr>
            <a:r>
              <a:rPr lang="vi-VN" sz="4700" dirty="0">
                <a:solidFill>
                  <a:schemeClr val="bg1"/>
                </a:solidFill>
                <a:latin typeface="Times New Roman Bold"/>
              </a:rPr>
              <a:t>III : </a:t>
            </a:r>
            <a:r>
              <a:rPr lang="en-US" sz="4700" dirty="0" err="1">
                <a:solidFill>
                  <a:schemeClr val="bg1"/>
                </a:solidFill>
                <a:latin typeface="Times New Roman Bold"/>
              </a:rPr>
              <a:t>Kiểm</a:t>
            </a:r>
            <a:r>
              <a:rPr lang="en-US" sz="4700" dirty="0">
                <a:solidFill>
                  <a:schemeClr val="bg1"/>
                </a:solidFill>
                <a:latin typeface="Times New Roman Bold"/>
              </a:rPr>
              <a:t> </a:t>
            </a:r>
            <a:r>
              <a:rPr lang="en-US" sz="4700" dirty="0" err="1">
                <a:solidFill>
                  <a:schemeClr val="bg1"/>
                </a:solidFill>
                <a:latin typeface="Times New Roman Bold"/>
              </a:rPr>
              <a:t>thử</a:t>
            </a:r>
            <a:r>
              <a:rPr lang="en-US" sz="4700" dirty="0">
                <a:solidFill>
                  <a:schemeClr val="bg1"/>
                </a:solidFill>
                <a:latin typeface="Times New Roman Bold"/>
              </a:rPr>
              <a:t> </a:t>
            </a:r>
            <a:r>
              <a:rPr lang="en-US" sz="4700" dirty="0" err="1">
                <a:solidFill>
                  <a:schemeClr val="bg1"/>
                </a:solidFill>
                <a:latin typeface="Times New Roman Bold"/>
              </a:rPr>
              <a:t>phần</a:t>
            </a:r>
            <a:r>
              <a:rPr lang="en-US" sz="4700" dirty="0">
                <a:solidFill>
                  <a:schemeClr val="bg1"/>
                </a:solidFill>
                <a:latin typeface="Times New Roman Bold"/>
              </a:rPr>
              <a:t> </a:t>
            </a:r>
            <a:r>
              <a:rPr lang="en-US" sz="4700" dirty="0" err="1">
                <a:solidFill>
                  <a:schemeClr val="bg1"/>
                </a:solidFill>
                <a:latin typeface="Times New Roman Bold"/>
              </a:rPr>
              <a:t>mềm</a:t>
            </a:r>
            <a:r>
              <a:rPr lang="en-US" sz="4700" dirty="0">
                <a:solidFill>
                  <a:schemeClr val="bg1"/>
                </a:solidFill>
                <a:latin typeface="Times New Roman Bold"/>
              </a:rPr>
              <a:t> – </a:t>
            </a:r>
            <a:r>
              <a:rPr lang="vi-VN" sz="4700" dirty="0">
                <a:solidFill>
                  <a:schemeClr val="bg1"/>
                </a:solidFill>
                <a:latin typeface="Times New Roman Bold"/>
              </a:rPr>
              <a:t>Quy Trình</a:t>
            </a:r>
            <a:r>
              <a:rPr lang="en-US" sz="4700" dirty="0">
                <a:solidFill>
                  <a:schemeClr val="bg1"/>
                </a:solidFill>
                <a:latin typeface="Times New Roman Bold"/>
              </a:rPr>
              <a:t> </a:t>
            </a:r>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0"/>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3"/>
            <a:stretch>
              <a:fillRect t="-10078" b="-10078"/>
            </a:stretch>
          </a:blipFill>
        </p:spPr>
      </p:sp>
      <p:sp>
        <p:nvSpPr>
          <p:cNvPr id="5" name="TextBox 5"/>
          <p:cNvSpPr txBox="1"/>
          <p:nvPr/>
        </p:nvSpPr>
        <p:spPr>
          <a:xfrm>
            <a:off x="1052512" y="2281661"/>
            <a:ext cx="12563476" cy="5332857"/>
          </a:xfrm>
          <a:prstGeom prst="rect">
            <a:avLst/>
          </a:prstGeom>
        </p:spPr>
        <p:txBody>
          <a:bodyPr wrap="square" lIns="0" tIns="0" rIns="0" bIns="0" rtlCol="0" anchor="t">
            <a:spAutoFit/>
          </a:bodyPr>
          <a:lstStyle/>
          <a:p>
            <a:pPr algn="l">
              <a:lnSpc>
                <a:spcPts val="4643"/>
              </a:lnSpc>
              <a:spcBef>
                <a:spcPct val="0"/>
              </a:spcBef>
            </a:pPr>
            <a:r>
              <a:rPr lang="en-US" sz="4299" i="1" u="sng" spc="38" dirty="0" err="1">
                <a:solidFill>
                  <a:srgbClr val="000000"/>
                </a:solidFill>
                <a:latin typeface="Times New Roman" panose="02020603050405020304" pitchFamily="18" charset="0"/>
                <a:cs typeface="Times New Roman" panose="02020603050405020304" pitchFamily="18" charset="0"/>
              </a:rPr>
              <a:t>Kiểm</a:t>
            </a:r>
            <a:r>
              <a:rPr lang="en-US" sz="4299" i="1" u="sng" spc="38" dirty="0">
                <a:solidFill>
                  <a:srgbClr val="000000"/>
                </a:solidFill>
                <a:latin typeface="Times New Roman" panose="02020603050405020304" pitchFamily="18" charset="0"/>
                <a:cs typeface="Times New Roman" panose="02020603050405020304" pitchFamily="18" charset="0"/>
              </a:rPr>
              <a:t> </a:t>
            </a:r>
            <a:r>
              <a:rPr lang="en-US" sz="4299" i="1" u="sng" spc="38" dirty="0" err="1">
                <a:solidFill>
                  <a:srgbClr val="000000"/>
                </a:solidFill>
                <a:latin typeface="Times New Roman" panose="02020603050405020304" pitchFamily="18" charset="0"/>
                <a:cs typeface="Times New Roman" panose="02020603050405020304" pitchFamily="18" charset="0"/>
              </a:rPr>
              <a:t>Thử</a:t>
            </a:r>
            <a:r>
              <a:rPr lang="en-US" sz="4299" i="1" u="sng" spc="38" dirty="0">
                <a:solidFill>
                  <a:srgbClr val="000000"/>
                </a:solidFill>
                <a:latin typeface="Times New Roman" panose="02020603050405020304" pitchFamily="18" charset="0"/>
                <a:cs typeface="Times New Roman" panose="02020603050405020304" pitchFamily="18" charset="0"/>
              </a:rPr>
              <a:t> Alpha </a:t>
            </a:r>
            <a:r>
              <a:rPr lang="en-US" sz="4299" i="1" u="sng" spc="38" dirty="0" err="1">
                <a:solidFill>
                  <a:srgbClr val="000000"/>
                </a:solidFill>
                <a:latin typeface="Times New Roman" panose="02020603050405020304" pitchFamily="18" charset="0"/>
                <a:cs typeface="Times New Roman" panose="02020603050405020304" pitchFamily="18" charset="0"/>
              </a:rPr>
              <a:t>và</a:t>
            </a:r>
            <a:r>
              <a:rPr lang="en-US" sz="4299" i="1" u="sng" spc="38" dirty="0">
                <a:solidFill>
                  <a:srgbClr val="000000"/>
                </a:solidFill>
                <a:latin typeface="Times New Roman" panose="02020603050405020304" pitchFamily="18" charset="0"/>
                <a:cs typeface="Times New Roman" panose="02020603050405020304" pitchFamily="18" charset="0"/>
              </a:rPr>
              <a:t> Beta</a:t>
            </a:r>
          </a:p>
          <a:p>
            <a:pPr algn="l">
              <a:lnSpc>
                <a:spcPts val="4643"/>
              </a:lnSpc>
              <a:spcBef>
                <a:spcPct val="0"/>
              </a:spcBef>
            </a:pPr>
            <a:endParaRPr lang="en-US" sz="4299" spc="38" dirty="0">
              <a:solidFill>
                <a:srgbClr val="000000"/>
              </a:solidFill>
              <a:latin typeface="Times New Roman Bold"/>
            </a:endParaRPr>
          </a:p>
          <a:p>
            <a:pPr algn="l">
              <a:lnSpc>
                <a:spcPts val="4643"/>
              </a:lnSpc>
              <a:spcBef>
                <a:spcPct val="0"/>
              </a:spcBef>
            </a:pPr>
            <a:r>
              <a:rPr lang="en-US" sz="4299" spc="38" dirty="0" err="1">
                <a:solidFill>
                  <a:srgbClr val="000000"/>
                </a:solidFill>
                <a:latin typeface="Times New Roman"/>
              </a:rPr>
              <a:t>Kiểm</a:t>
            </a:r>
            <a:r>
              <a:rPr lang="en-US" sz="4299" spc="38" dirty="0">
                <a:solidFill>
                  <a:srgbClr val="000000"/>
                </a:solidFill>
                <a:latin typeface="Times New Roman"/>
              </a:rPr>
              <a:t> </a:t>
            </a:r>
            <a:r>
              <a:rPr lang="en-US" sz="4299" spc="38" dirty="0" err="1">
                <a:solidFill>
                  <a:srgbClr val="000000"/>
                </a:solidFill>
                <a:latin typeface="Times New Roman"/>
              </a:rPr>
              <a:t>thử</a:t>
            </a:r>
            <a:r>
              <a:rPr lang="en-US" sz="4299" spc="38" dirty="0">
                <a:solidFill>
                  <a:srgbClr val="000000"/>
                </a:solidFill>
                <a:latin typeface="Times New Roman"/>
              </a:rPr>
              <a:t> Alpha:</a:t>
            </a:r>
          </a:p>
          <a:p>
            <a:pPr algn="l">
              <a:lnSpc>
                <a:spcPts val="4643"/>
              </a:lnSpc>
              <a:spcBef>
                <a:spcPct val="0"/>
              </a:spcBef>
            </a:pPr>
            <a:r>
              <a:rPr lang="en-US" sz="4299" spc="38" dirty="0">
                <a:solidFill>
                  <a:srgbClr val="000000"/>
                </a:solidFill>
                <a:latin typeface="Times New Roman"/>
              </a:rPr>
              <a:t>- </a:t>
            </a:r>
            <a:r>
              <a:rPr lang="en-US" sz="4299" spc="38" dirty="0" err="1">
                <a:solidFill>
                  <a:srgbClr val="000000"/>
                </a:solidFill>
                <a:latin typeface="Times New Roman"/>
              </a:rPr>
              <a:t>Người</a:t>
            </a:r>
            <a:r>
              <a:rPr lang="en-US" sz="4299" spc="38" dirty="0">
                <a:solidFill>
                  <a:srgbClr val="000000"/>
                </a:solidFill>
                <a:latin typeface="Times New Roman"/>
              </a:rPr>
              <a:t> </a:t>
            </a:r>
            <a:r>
              <a:rPr lang="en-US" sz="4299" spc="38" dirty="0" err="1">
                <a:solidFill>
                  <a:srgbClr val="000000"/>
                </a:solidFill>
                <a:latin typeface="Times New Roman"/>
              </a:rPr>
              <a:t>dùng</a:t>
            </a:r>
            <a:r>
              <a:rPr lang="en-US" sz="4299" spc="38" dirty="0">
                <a:solidFill>
                  <a:srgbClr val="000000"/>
                </a:solidFill>
                <a:latin typeface="Times New Roman"/>
              </a:rPr>
              <a:t> </a:t>
            </a:r>
            <a:r>
              <a:rPr lang="en-US" sz="4299" spc="38" dirty="0" err="1">
                <a:solidFill>
                  <a:srgbClr val="000000"/>
                </a:solidFill>
                <a:latin typeface="Times New Roman"/>
              </a:rPr>
              <a:t>tiến</a:t>
            </a:r>
            <a:r>
              <a:rPr lang="en-US" sz="4299" spc="38" dirty="0">
                <a:solidFill>
                  <a:srgbClr val="000000"/>
                </a:solidFill>
                <a:latin typeface="Times New Roman"/>
              </a:rPr>
              <a:t> </a:t>
            </a:r>
            <a:r>
              <a:rPr lang="en-US" sz="4299" spc="38" dirty="0" err="1">
                <a:solidFill>
                  <a:srgbClr val="000000"/>
                </a:solidFill>
                <a:latin typeface="Times New Roman"/>
              </a:rPr>
              <a:t>hành</a:t>
            </a:r>
            <a:r>
              <a:rPr lang="en-US" sz="4299" spc="38" dirty="0">
                <a:solidFill>
                  <a:srgbClr val="000000"/>
                </a:solidFill>
                <a:latin typeface="Times New Roman"/>
              </a:rPr>
              <a:t> </a:t>
            </a:r>
            <a:r>
              <a:rPr lang="en-US" sz="4299" spc="38" dirty="0" err="1">
                <a:solidFill>
                  <a:srgbClr val="000000"/>
                </a:solidFill>
                <a:latin typeface="Times New Roman"/>
              </a:rPr>
              <a:t>tại</a:t>
            </a:r>
            <a:r>
              <a:rPr lang="en-US" sz="4299" spc="38" dirty="0">
                <a:solidFill>
                  <a:srgbClr val="000000"/>
                </a:solidFill>
                <a:latin typeface="Times New Roman"/>
              </a:rPr>
              <a:t> </a:t>
            </a:r>
            <a:r>
              <a:rPr lang="en-US" sz="4299" spc="38" dirty="0" err="1">
                <a:solidFill>
                  <a:srgbClr val="000000"/>
                </a:solidFill>
                <a:latin typeface="Times New Roman"/>
              </a:rPr>
              <a:t>nơi</a:t>
            </a:r>
            <a:r>
              <a:rPr lang="en-US" sz="4299" spc="38" dirty="0">
                <a:solidFill>
                  <a:srgbClr val="000000"/>
                </a:solidFill>
                <a:latin typeface="Times New Roman"/>
              </a:rPr>
              <a:t> </a:t>
            </a:r>
            <a:r>
              <a:rPr lang="en-US" sz="4299" spc="38" dirty="0" err="1">
                <a:solidFill>
                  <a:srgbClr val="000000"/>
                </a:solidFill>
                <a:latin typeface="Times New Roman"/>
              </a:rPr>
              <a:t>sản</a:t>
            </a:r>
            <a:r>
              <a:rPr lang="en-US" sz="4299" spc="38" dirty="0">
                <a:solidFill>
                  <a:srgbClr val="000000"/>
                </a:solidFill>
                <a:latin typeface="Times New Roman"/>
              </a:rPr>
              <a:t> </a:t>
            </a:r>
            <a:r>
              <a:rPr lang="en-US" sz="4299" spc="38" dirty="0" err="1">
                <a:solidFill>
                  <a:srgbClr val="000000"/>
                </a:solidFill>
                <a:latin typeface="Times New Roman"/>
              </a:rPr>
              <a:t>xuất</a:t>
            </a:r>
            <a:r>
              <a:rPr lang="en-US" sz="4299" spc="38" dirty="0">
                <a:solidFill>
                  <a:srgbClr val="000000"/>
                </a:solidFill>
                <a:latin typeface="Times New Roman"/>
              </a:rPr>
              <a:t> </a:t>
            </a:r>
            <a:r>
              <a:rPr lang="en-US" sz="4299" spc="38" dirty="0" err="1">
                <a:solidFill>
                  <a:srgbClr val="000000"/>
                </a:solidFill>
                <a:latin typeface="Times New Roman"/>
              </a:rPr>
              <a:t>phần</a:t>
            </a:r>
            <a:r>
              <a:rPr lang="en-US" sz="4299" spc="38" dirty="0">
                <a:solidFill>
                  <a:srgbClr val="000000"/>
                </a:solidFill>
                <a:latin typeface="Times New Roman"/>
              </a:rPr>
              <a:t> </a:t>
            </a:r>
            <a:r>
              <a:rPr lang="en-US" sz="4299" spc="38" dirty="0" err="1">
                <a:solidFill>
                  <a:srgbClr val="000000"/>
                </a:solidFill>
                <a:latin typeface="Times New Roman"/>
              </a:rPr>
              <a:t>mềm</a:t>
            </a:r>
            <a:r>
              <a:rPr lang="en-US" sz="4299" spc="38" dirty="0">
                <a:solidFill>
                  <a:srgbClr val="000000"/>
                </a:solidFill>
                <a:latin typeface="Times New Roman"/>
              </a:rPr>
              <a:t>.</a:t>
            </a:r>
          </a:p>
          <a:p>
            <a:pPr algn="l">
              <a:lnSpc>
                <a:spcPts val="4643"/>
              </a:lnSpc>
              <a:spcBef>
                <a:spcPct val="0"/>
              </a:spcBef>
            </a:pPr>
            <a:r>
              <a:rPr lang="en-US" sz="4299" spc="38" dirty="0">
                <a:solidFill>
                  <a:srgbClr val="000000"/>
                </a:solidFill>
                <a:latin typeface="Times New Roman"/>
              </a:rPr>
              <a:t>- </a:t>
            </a:r>
            <a:r>
              <a:rPr lang="en-US" sz="4299" spc="38" dirty="0" err="1">
                <a:solidFill>
                  <a:srgbClr val="000000"/>
                </a:solidFill>
                <a:latin typeface="Times New Roman"/>
              </a:rPr>
              <a:t>Nhà</a:t>
            </a:r>
            <a:r>
              <a:rPr lang="en-US" sz="4299" spc="38" dirty="0">
                <a:solidFill>
                  <a:srgbClr val="000000"/>
                </a:solidFill>
                <a:latin typeface="Times New Roman"/>
              </a:rPr>
              <a:t> </a:t>
            </a:r>
            <a:r>
              <a:rPr lang="en-US" sz="4299" spc="38" dirty="0" err="1">
                <a:solidFill>
                  <a:srgbClr val="000000"/>
                </a:solidFill>
                <a:latin typeface="Times New Roman"/>
              </a:rPr>
              <a:t>phát</a:t>
            </a:r>
            <a:r>
              <a:rPr lang="en-US" sz="4299" spc="38" dirty="0">
                <a:solidFill>
                  <a:srgbClr val="000000"/>
                </a:solidFill>
                <a:latin typeface="Times New Roman"/>
              </a:rPr>
              <a:t> </a:t>
            </a:r>
            <a:r>
              <a:rPr lang="en-US" sz="4299" spc="38" dirty="0" err="1">
                <a:solidFill>
                  <a:srgbClr val="000000"/>
                </a:solidFill>
                <a:latin typeface="Times New Roman"/>
              </a:rPr>
              <a:t>triển</a:t>
            </a:r>
            <a:r>
              <a:rPr lang="en-US" sz="4299" spc="38" dirty="0">
                <a:solidFill>
                  <a:srgbClr val="000000"/>
                </a:solidFill>
                <a:latin typeface="Times New Roman"/>
              </a:rPr>
              <a:t> </a:t>
            </a:r>
            <a:r>
              <a:rPr lang="en-US" sz="4299" spc="38" dirty="0" err="1">
                <a:solidFill>
                  <a:srgbClr val="000000"/>
                </a:solidFill>
                <a:latin typeface="Times New Roman"/>
              </a:rPr>
              <a:t>quan</a:t>
            </a:r>
            <a:r>
              <a:rPr lang="en-US" sz="4299" spc="38" dirty="0">
                <a:solidFill>
                  <a:srgbClr val="000000"/>
                </a:solidFill>
                <a:latin typeface="Times New Roman"/>
              </a:rPr>
              <a:t> </a:t>
            </a:r>
            <a:r>
              <a:rPr lang="en-US" sz="4299" spc="38" dirty="0" err="1">
                <a:solidFill>
                  <a:srgbClr val="000000"/>
                </a:solidFill>
                <a:latin typeface="Times New Roman"/>
              </a:rPr>
              <a:t>sát</a:t>
            </a:r>
            <a:r>
              <a:rPr lang="en-US" sz="4299" spc="38" dirty="0">
                <a:solidFill>
                  <a:srgbClr val="000000"/>
                </a:solidFill>
                <a:latin typeface="Times New Roman"/>
              </a:rPr>
              <a:t> </a:t>
            </a:r>
            <a:r>
              <a:rPr lang="en-US" sz="4299" spc="38" dirty="0" err="1">
                <a:solidFill>
                  <a:srgbClr val="000000"/>
                </a:solidFill>
                <a:latin typeface="Times New Roman"/>
              </a:rPr>
              <a:t>và</a:t>
            </a:r>
            <a:r>
              <a:rPr lang="en-US" sz="4299" spc="38" dirty="0">
                <a:solidFill>
                  <a:srgbClr val="000000"/>
                </a:solidFill>
                <a:latin typeface="Times New Roman"/>
              </a:rPr>
              <a:t> </a:t>
            </a:r>
            <a:r>
              <a:rPr lang="en-US" sz="4299" spc="38" dirty="0" err="1">
                <a:solidFill>
                  <a:srgbClr val="000000"/>
                </a:solidFill>
                <a:latin typeface="Times New Roman"/>
              </a:rPr>
              <a:t>ghi</a:t>
            </a:r>
            <a:r>
              <a:rPr lang="en-US" sz="4299" spc="38" dirty="0">
                <a:solidFill>
                  <a:srgbClr val="000000"/>
                </a:solidFill>
                <a:latin typeface="Times New Roman"/>
              </a:rPr>
              <a:t> </a:t>
            </a:r>
            <a:r>
              <a:rPr lang="en-US" sz="4299" spc="38" dirty="0" err="1">
                <a:solidFill>
                  <a:srgbClr val="000000"/>
                </a:solidFill>
                <a:latin typeface="Times New Roman"/>
              </a:rPr>
              <a:t>nhận</a:t>
            </a:r>
            <a:r>
              <a:rPr lang="en-US" sz="4299" spc="38" dirty="0">
                <a:solidFill>
                  <a:srgbClr val="000000"/>
                </a:solidFill>
                <a:latin typeface="Times New Roman"/>
              </a:rPr>
              <a:t> </a:t>
            </a:r>
            <a:r>
              <a:rPr lang="en-US" sz="4299" spc="38" dirty="0" err="1">
                <a:solidFill>
                  <a:srgbClr val="000000"/>
                </a:solidFill>
                <a:latin typeface="Times New Roman"/>
              </a:rPr>
              <a:t>lỗi</a:t>
            </a:r>
            <a:r>
              <a:rPr lang="en-US" sz="4299" spc="38" dirty="0">
                <a:solidFill>
                  <a:srgbClr val="000000"/>
                </a:solidFill>
                <a:latin typeface="Times New Roman"/>
              </a:rPr>
              <a:t>.</a:t>
            </a:r>
          </a:p>
          <a:p>
            <a:pPr algn="l">
              <a:lnSpc>
                <a:spcPts val="4643"/>
              </a:lnSpc>
              <a:spcBef>
                <a:spcPct val="0"/>
              </a:spcBef>
            </a:pPr>
            <a:endParaRPr lang="en-US" sz="4299" spc="38" dirty="0">
              <a:solidFill>
                <a:srgbClr val="000000"/>
              </a:solidFill>
              <a:latin typeface="Times New Roman"/>
            </a:endParaRPr>
          </a:p>
          <a:p>
            <a:pPr algn="l">
              <a:lnSpc>
                <a:spcPts val="4643"/>
              </a:lnSpc>
              <a:spcBef>
                <a:spcPct val="0"/>
              </a:spcBef>
            </a:pPr>
            <a:r>
              <a:rPr lang="en-US" sz="4299" spc="38" dirty="0" err="1">
                <a:solidFill>
                  <a:srgbClr val="000000"/>
                </a:solidFill>
                <a:latin typeface="Times New Roman"/>
              </a:rPr>
              <a:t>Kiểm</a:t>
            </a:r>
            <a:r>
              <a:rPr lang="en-US" sz="4299" spc="38" dirty="0">
                <a:solidFill>
                  <a:srgbClr val="000000"/>
                </a:solidFill>
                <a:latin typeface="Times New Roman"/>
              </a:rPr>
              <a:t> </a:t>
            </a:r>
            <a:r>
              <a:rPr lang="en-US" sz="4299" spc="38" dirty="0" err="1">
                <a:solidFill>
                  <a:srgbClr val="000000"/>
                </a:solidFill>
                <a:latin typeface="Times New Roman"/>
              </a:rPr>
              <a:t>thử</a:t>
            </a:r>
            <a:r>
              <a:rPr lang="en-US" sz="4299" spc="38" dirty="0">
                <a:solidFill>
                  <a:srgbClr val="000000"/>
                </a:solidFill>
                <a:latin typeface="Times New Roman"/>
              </a:rPr>
              <a:t> Beta:</a:t>
            </a:r>
          </a:p>
          <a:p>
            <a:pPr algn="l">
              <a:lnSpc>
                <a:spcPts val="4643"/>
              </a:lnSpc>
              <a:spcBef>
                <a:spcPct val="0"/>
              </a:spcBef>
            </a:pPr>
            <a:r>
              <a:rPr lang="en-US" sz="4299" spc="38" dirty="0">
                <a:solidFill>
                  <a:srgbClr val="000000"/>
                </a:solidFill>
                <a:latin typeface="Times New Roman"/>
              </a:rPr>
              <a:t>- </a:t>
            </a:r>
            <a:r>
              <a:rPr lang="en-US" sz="4299" spc="38" dirty="0" err="1">
                <a:solidFill>
                  <a:srgbClr val="000000"/>
                </a:solidFill>
                <a:latin typeface="Times New Roman"/>
              </a:rPr>
              <a:t>Người</a:t>
            </a:r>
            <a:r>
              <a:rPr lang="en-US" sz="4299" spc="38" dirty="0">
                <a:solidFill>
                  <a:srgbClr val="000000"/>
                </a:solidFill>
                <a:latin typeface="Times New Roman"/>
              </a:rPr>
              <a:t> </a:t>
            </a:r>
            <a:r>
              <a:rPr lang="en-US" sz="4299" spc="38" dirty="0" err="1">
                <a:solidFill>
                  <a:srgbClr val="000000"/>
                </a:solidFill>
                <a:latin typeface="Times New Roman"/>
              </a:rPr>
              <a:t>dùng</a:t>
            </a:r>
            <a:r>
              <a:rPr lang="en-US" sz="4299" spc="38" dirty="0">
                <a:solidFill>
                  <a:srgbClr val="000000"/>
                </a:solidFill>
                <a:latin typeface="Times New Roman"/>
              </a:rPr>
              <a:t> </a:t>
            </a:r>
            <a:r>
              <a:rPr lang="en-US" sz="4299" spc="38" dirty="0" err="1">
                <a:solidFill>
                  <a:srgbClr val="000000"/>
                </a:solidFill>
                <a:latin typeface="Times New Roman"/>
              </a:rPr>
              <a:t>kiểm</a:t>
            </a:r>
            <a:r>
              <a:rPr lang="en-US" sz="4299" spc="38" dirty="0">
                <a:solidFill>
                  <a:srgbClr val="000000"/>
                </a:solidFill>
                <a:latin typeface="Times New Roman"/>
              </a:rPr>
              <a:t> </a:t>
            </a:r>
            <a:r>
              <a:rPr lang="en-US" sz="4299" spc="38" dirty="0" err="1">
                <a:solidFill>
                  <a:srgbClr val="000000"/>
                </a:solidFill>
                <a:latin typeface="Times New Roman"/>
              </a:rPr>
              <a:t>thử</a:t>
            </a:r>
            <a:r>
              <a:rPr lang="en-US" sz="4299" spc="38" dirty="0">
                <a:solidFill>
                  <a:srgbClr val="000000"/>
                </a:solidFill>
                <a:latin typeface="Times New Roman"/>
              </a:rPr>
              <a:t> </a:t>
            </a:r>
            <a:r>
              <a:rPr lang="en-US" sz="4299" spc="38" dirty="0" err="1">
                <a:solidFill>
                  <a:srgbClr val="000000"/>
                </a:solidFill>
                <a:latin typeface="Times New Roman"/>
              </a:rPr>
              <a:t>trong</a:t>
            </a:r>
            <a:r>
              <a:rPr lang="en-US" sz="4299" spc="38" dirty="0">
                <a:solidFill>
                  <a:srgbClr val="000000"/>
                </a:solidFill>
                <a:latin typeface="Times New Roman"/>
              </a:rPr>
              <a:t> </a:t>
            </a:r>
            <a:r>
              <a:rPr lang="en-US" sz="4299" spc="38" dirty="0" err="1">
                <a:solidFill>
                  <a:srgbClr val="000000"/>
                </a:solidFill>
                <a:latin typeface="Times New Roman"/>
              </a:rPr>
              <a:t>môi</a:t>
            </a:r>
            <a:r>
              <a:rPr lang="en-US" sz="4299" spc="38" dirty="0">
                <a:solidFill>
                  <a:srgbClr val="000000"/>
                </a:solidFill>
                <a:latin typeface="Times New Roman"/>
              </a:rPr>
              <a:t> </a:t>
            </a:r>
            <a:r>
              <a:rPr lang="en-US" sz="4299" spc="38" dirty="0" err="1">
                <a:solidFill>
                  <a:srgbClr val="000000"/>
                </a:solidFill>
                <a:latin typeface="Times New Roman"/>
              </a:rPr>
              <a:t>trường</a:t>
            </a:r>
            <a:r>
              <a:rPr lang="en-US" sz="4299" spc="38" dirty="0">
                <a:solidFill>
                  <a:srgbClr val="000000"/>
                </a:solidFill>
                <a:latin typeface="Times New Roman"/>
              </a:rPr>
              <a:t> </a:t>
            </a:r>
            <a:r>
              <a:rPr lang="en-US" sz="4299" spc="38" dirty="0" err="1">
                <a:solidFill>
                  <a:srgbClr val="000000"/>
                </a:solidFill>
                <a:latin typeface="Times New Roman"/>
              </a:rPr>
              <a:t>thực</a:t>
            </a:r>
            <a:r>
              <a:rPr lang="en-US" sz="4299" spc="38" dirty="0">
                <a:solidFill>
                  <a:srgbClr val="000000"/>
                </a:solidFill>
                <a:latin typeface="Times New Roman"/>
              </a:rPr>
              <a:t> </a:t>
            </a:r>
            <a:r>
              <a:rPr lang="en-US" sz="4299" spc="38" dirty="0" err="1">
                <a:solidFill>
                  <a:srgbClr val="000000"/>
                </a:solidFill>
                <a:latin typeface="Times New Roman"/>
              </a:rPr>
              <a:t>tế</a:t>
            </a:r>
            <a:r>
              <a:rPr lang="en-US" sz="4299" spc="38" dirty="0">
                <a:solidFill>
                  <a:srgbClr val="000000"/>
                </a:solidFill>
                <a:latin typeface="Times New Roman"/>
              </a:rPr>
              <a:t>.</a:t>
            </a:r>
          </a:p>
          <a:p>
            <a:pPr algn="l">
              <a:lnSpc>
                <a:spcPts val="4643"/>
              </a:lnSpc>
              <a:spcBef>
                <a:spcPct val="0"/>
              </a:spcBef>
            </a:pPr>
            <a:r>
              <a:rPr lang="en-US" sz="4299" spc="40" dirty="0">
                <a:solidFill>
                  <a:srgbClr val="000000"/>
                </a:solidFill>
                <a:latin typeface="Times New Roman"/>
              </a:rPr>
              <a:t>- </a:t>
            </a:r>
            <a:r>
              <a:rPr lang="en-US" sz="4299" spc="40" dirty="0" err="1">
                <a:solidFill>
                  <a:srgbClr val="000000"/>
                </a:solidFill>
                <a:latin typeface="Times New Roman"/>
              </a:rPr>
              <a:t>Ghi</a:t>
            </a:r>
            <a:r>
              <a:rPr lang="en-US" sz="4299" spc="40" dirty="0">
                <a:solidFill>
                  <a:srgbClr val="000000"/>
                </a:solidFill>
                <a:latin typeface="Times New Roman"/>
              </a:rPr>
              <a:t> </a:t>
            </a:r>
            <a:r>
              <a:rPr lang="en-US" sz="4299" spc="40" dirty="0" err="1">
                <a:solidFill>
                  <a:srgbClr val="000000"/>
                </a:solidFill>
                <a:latin typeface="Times New Roman"/>
              </a:rPr>
              <a:t>nhận</a:t>
            </a:r>
            <a:r>
              <a:rPr lang="en-US" sz="4299" spc="40" dirty="0">
                <a:solidFill>
                  <a:srgbClr val="000000"/>
                </a:solidFill>
                <a:latin typeface="Times New Roman"/>
              </a:rPr>
              <a:t> </a:t>
            </a:r>
            <a:r>
              <a:rPr lang="en-US" sz="4299" spc="40" dirty="0" err="1">
                <a:solidFill>
                  <a:srgbClr val="000000"/>
                </a:solidFill>
                <a:latin typeface="Times New Roman"/>
              </a:rPr>
              <a:t>lỗi</a:t>
            </a:r>
            <a:r>
              <a:rPr lang="en-US" sz="4299" spc="40" dirty="0">
                <a:solidFill>
                  <a:srgbClr val="000000"/>
                </a:solidFill>
                <a:latin typeface="Times New Roman"/>
              </a:rPr>
              <a:t> </a:t>
            </a:r>
            <a:r>
              <a:rPr lang="en-US" sz="4299" spc="40" dirty="0" err="1">
                <a:solidFill>
                  <a:srgbClr val="000000"/>
                </a:solidFill>
                <a:latin typeface="Times New Roman"/>
              </a:rPr>
              <a:t>và</a:t>
            </a:r>
            <a:r>
              <a:rPr lang="en-US" sz="4299" spc="40" dirty="0">
                <a:solidFill>
                  <a:srgbClr val="000000"/>
                </a:solidFill>
                <a:latin typeface="Times New Roman"/>
              </a:rPr>
              <a:t> </a:t>
            </a:r>
            <a:r>
              <a:rPr lang="en-US" sz="4299" spc="40" dirty="0" err="1">
                <a:solidFill>
                  <a:srgbClr val="000000"/>
                </a:solidFill>
                <a:latin typeface="Times New Roman"/>
              </a:rPr>
              <a:t>phản</a:t>
            </a:r>
            <a:r>
              <a:rPr lang="en-US" sz="4299" spc="40" dirty="0">
                <a:solidFill>
                  <a:srgbClr val="000000"/>
                </a:solidFill>
                <a:latin typeface="Times New Roman"/>
              </a:rPr>
              <a:t> </a:t>
            </a:r>
            <a:r>
              <a:rPr lang="en-US" sz="4299" spc="40" dirty="0" err="1">
                <a:solidFill>
                  <a:srgbClr val="000000"/>
                </a:solidFill>
                <a:latin typeface="Times New Roman"/>
              </a:rPr>
              <a:t>hồi</a:t>
            </a:r>
            <a:r>
              <a:rPr lang="en-US" sz="4299" spc="40" dirty="0">
                <a:solidFill>
                  <a:srgbClr val="000000"/>
                </a:solidFill>
                <a:latin typeface="Times New Roman"/>
              </a:rPr>
              <a:t> </a:t>
            </a:r>
            <a:r>
              <a:rPr lang="en-US" sz="4299" spc="40" dirty="0" err="1">
                <a:solidFill>
                  <a:srgbClr val="000000"/>
                </a:solidFill>
                <a:latin typeface="Times New Roman"/>
              </a:rPr>
              <a:t>cho</a:t>
            </a:r>
            <a:r>
              <a:rPr lang="en-US" sz="4299" spc="40" dirty="0">
                <a:solidFill>
                  <a:srgbClr val="000000"/>
                </a:solidFill>
                <a:latin typeface="Times New Roman"/>
              </a:rPr>
              <a:t> </a:t>
            </a:r>
            <a:r>
              <a:rPr lang="en-US" sz="4299" spc="40" dirty="0" err="1">
                <a:solidFill>
                  <a:srgbClr val="000000"/>
                </a:solidFill>
                <a:latin typeface="Times New Roman"/>
              </a:rPr>
              <a:t>nhà</a:t>
            </a:r>
            <a:r>
              <a:rPr lang="en-US" sz="4299" spc="40" dirty="0">
                <a:solidFill>
                  <a:srgbClr val="000000"/>
                </a:solidFill>
                <a:latin typeface="Times New Roman"/>
              </a:rPr>
              <a:t> </a:t>
            </a:r>
            <a:r>
              <a:rPr lang="en-US" sz="4299" spc="40" dirty="0" err="1">
                <a:solidFill>
                  <a:srgbClr val="000000"/>
                </a:solidFill>
                <a:latin typeface="Times New Roman"/>
              </a:rPr>
              <a:t>phát</a:t>
            </a:r>
            <a:r>
              <a:rPr lang="en-US" sz="4299" spc="40" dirty="0">
                <a:solidFill>
                  <a:srgbClr val="000000"/>
                </a:solidFill>
                <a:latin typeface="Times New Roman"/>
              </a:rPr>
              <a:t> </a:t>
            </a:r>
            <a:r>
              <a:rPr lang="en-US" sz="4299" spc="40" dirty="0" err="1">
                <a:solidFill>
                  <a:srgbClr val="000000"/>
                </a:solidFill>
                <a:latin typeface="Times New Roman"/>
              </a:rPr>
              <a:t>triển</a:t>
            </a:r>
            <a:r>
              <a:rPr lang="en-US" sz="4299" spc="40" dirty="0">
                <a:solidFill>
                  <a:srgbClr val="000000"/>
                </a:solidFill>
                <a:latin typeface="Times New Roman"/>
              </a:rPr>
              <a:t>.</a:t>
            </a:r>
          </a:p>
        </p:txBody>
      </p:sp>
      <p:sp>
        <p:nvSpPr>
          <p:cNvPr id="7" name="TextBox 6">
            <a:extLst>
              <a:ext uri="{FF2B5EF4-FFF2-40B4-BE49-F238E27FC236}">
                <a16:creationId xmlns:a16="http://schemas.microsoft.com/office/drawing/2014/main" id="{46172CF4-9C97-4575-ACEE-A4738F76C459}"/>
              </a:ext>
            </a:extLst>
          </p:cNvPr>
          <p:cNvSpPr txBox="1"/>
          <p:nvPr/>
        </p:nvSpPr>
        <p:spPr>
          <a:xfrm>
            <a:off x="762000" y="1582691"/>
            <a:ext cx="9144000" cy="682238"/>
          </a:xfrm>
          <a:prstGeom prst="rect">
            <a:avLst/>
          </a:prstGeom>
          <a:noFill/>
        </p:spPr>
        <p:txBody>
          <a:bodyPr wrap="square">
            <a:spAutoFit/>
          </a:bodyPr>
          <a:lstStyle/>
          <a:p>
            <a:pPr algn="l">
              <a:lnSpc>
                <a:spcPts val="4643"/>
              </a:lnSpc>
              <a:spcBef>
                <a:spcPct val="0"/>
              </a:spcBef>
            </a:pPr>
            <a:r>
              <a:rPr lang="vi-VN" sz="4000" spc="40" dirty="0">
                <a:solidFill>
                  <a:srgbClr val="000000"/>
                </a:solidFill>
                <a:latin typeface="Times New Roman Bold"/>
              </a:rPr>
              <a:t>5. </a:t>
            </a:r>
            <a:r>
              <a:rPr lang="en-US" sz="4000" spc="40" dirty="0" err="1">
                <a:solidFill>
                  <a:srgbClr val="000000"/>
                </a:solidFill>
                <a:latin typeface="Times New Roman Bold"/>
              </a:rPr>
              <a:t>Kiểm</a:t>
            </a:r>
            <a:r>
              <a:rPr lang="en-US" sz="4000" spc="40" dirty="0">
                <a:solidFill>
                  <a:srgbClr val="000000"/>
                </a:solidFill>
                <a:latin typeface="Times New Roman Bold"/>
              </a:rPr>
              <a:t> </a:t>
            </a:r>
            <a:r>
              <a:rPr lang="en-US" sz="4000" spc="40" dirty="0" err="1">
                <a:solidFill>
                  <a:srgbClr val="000000"/>
                </a:solidFill>
                <a:latin typeface="Times New Roman Bold"/>
              </a:rPr>
              <a:t>Thử</a:t>
            </a:r>
            <a:r>
              <a:rPr lang="en-US" sz="4000" spc="40" dirty="0">
                <a:solidFill>
                  <a:srgbClr val="000000"/>
                </a:solidFill>
                <a:latin typeface="Times New Roman Bold"/>
              </a:rPr>
              <a:t> </a:t>
            </a:r>
            <a:r>
              <a:rPr lang="en-US" sz="4000" spc="40" dirty="0" err="1">
                <a:solidFill>
                  <a:srgbClr val="000000"/>
                </a:solidFill>
                <a:latin typeface="Times New Roman Bold"/>
              </a:rPr>
              <a:t>Từ</a:t>
            </a:r>
            <a:r>
              <a:rPr lang="en-US" sz="4000" spc="40" dirty="0">
                <a:solidFill>
                  <a:srgbClr val="000000"/>
                </a:solidFill>
                <a:latin typeface="Times New Roman Bold"/>
              </a:rPr>
              <a:t> </a:t>
            </a:r>
            <a:r>
              <a:rPr lang="en-US" sz="4000" spc="40" dirty="0" err="1">
                <a:solidFill>
                  <a:srgbClr val="000000"/>
                </a:solidFill>
                <a:latin typeface="Times New Roman Bold"/>
              </a:rPr>
              <a:t>Bên</a:t>
            </a:r>
            <a:r>
              <a:rPr lang="en-US" sz="4000" spc="40" dirty="0">
                <a:solidFill>
                  <a:srgbClr val="000000"/>
                </a:solidFill>
                <a:latin typeface="Times New Roman Bold"/>
              </a:rPr>
              <a:t> </a:t>
            </a:r>
            <a:r>
              <a:rPr lang="en-US" sz="4000" spc="40" dirty="0" err="1">
                <a:solidFill>
                  <a:srgbClr val="000000"/>
                </a:solidFill>
                <a:latin typeface="Times New Roman Bold"/>
              </a:rPr>
              <a:t>Ngoài</a:t>
            </a:r>
            <a:endParaRPr lang="en-US" sz="4000" spc="40" dirty="0">
              <a:solidFill>
                <a:srgbClr val="000000"/>
              </a:solidFill>
              <a:latin typeface="Times New Roman Bold"/>
            </a:endParaRPr>
          </a:p>
        </p:txBody>
      </p:sp>
      <p:sp>
        <p:nvSpPr>
          <p:cNvPr id="8" name="TextBox 4">
            <a:extLst>
              <a:ext uri="{FF2B5EF4-FFF2-40B4-BE49-F238E27FC236}">
                <a16:creationId xmlns:a16="http://schemas.microsoft.com/office/drawing/2014/main" id="{AED014C7-6CD1-415C-BDDA-53031B987AEB}"/>
              </a:ext>
            </a:extLst>
          </p:cNvPr>
          <p:cNvSpPr txBox="1"/>
          <p:nvPr/>
        </p:nvSpPr>
        <p:spPr>
          <a:xfrm>
            <a:off x="914400" y="386419"/>
            <a:ext cx="10376931" cy="776046"/>
          </a:xfrm>
          <a:prstGeom prst="rect">
            <a:avLst/>
          </a:prstGeom>
        </p:spPr>
        <p:txBody>
          <a:bodyPr wrap="square" lIns="0" tIns="0" rIns="0" bIns="0" rtlCol="0" anchor="t">
            <a:spAutoFit/>
          </a:bodyPr>
          <a:lstStyle/>
          <a:p>
            <a:pPr algn="ctr">
              <a:lnSpc>
                <a:spcPts val="6580"/>
              </a:lnSpc>
            </a:pPr>
            <a:r>
              <a:rPr lang="vi-VN" sz="4700" dirty="0">
                <a:solidFill>
                  <a:schemeClr val="bg1"/>
                </a:solidFill>
                <a:latin typeface="Times New Roman Bold"/>
              </a:rPr>
              <a:t>III : </a:t>
            </a:r>
            <a:r>
              <a:rPr lang="en-US" sz="4700" dirty="0" err="1">
                <a:solidFill>
                  <a:schemeClr val="bg1"/>
                </a:solidFill>
                <a:latin typeface="Times New Roman Bold"/>
              </a:rPr>
              <a:t>Kiểm</a:t>
            </a:r>
            <a:r>
              <a:rPr lang="en-US" sz="4700" dirty="0">
                <a:solidFill>
                  <a:schemeClr val="bg1"/>
                </a:solidFill>
                <a:latin typeface="Times New Roman Bold"/>
              </a:rPr>
              <a:t> </a:t>
            </a:r>
            <a:r>
              <a:rPr lang="en-US" sz="4700" dirty="0" err="1">
                <a:solidFill>
                  <a:schemeClr val="bg1"/>
                </a:solidFill>
                <a:latin typeface="Times New Roman Bold"/>
              </a:rPr>
              <a:t>thử</a:t>
            </a:r>
            <a:r>
              <a:rPr lang="en-US" sz="4700" dirty="0">
                <a:solidFill>
                  <a:schemeClr val="bg1"/>
                </a:solidFill>
                <a:latin typeface="Times New Roman Bold"/>
              </a:rPr>
              <a:t> </a:t>
            </a:r>
            <a:r>
              <a:rPr lang="en-US" sz="4700" dirty="0" err="1">
                <a:solidFill>
                  <a:schemeClr val="bg1"/>
                </a:solidFill>
                <a:latin typeface="Times New Roman Bold"/>
              </a:rPr>
              <a:t>phần</a:t>
            </a:r>
            <a:r>
              <a:rPr lang="en-US" sz="4700" dirty="0">
                <a:solidFill>
                  <a:schemeClr val="bg1"/>
                </a:solidFill>
                <a:latin typeface="Times New Roman Bold"/>
              </a:rPr>
              <a:t> </a:t>
            </a:r>
            <a:r>
              <a:rPr lang="en-US" sz="4700" dirty="0" err="1">
                <a:solidFill>
                  <a:schemeClr val="bg1"/>
                </a:solidFill>
                <a:latin typeface="Times New Roman Bold"/>
              </a:rPr>
              <a:t>mềm</a:t>
            </a:r>
            <a:r>
              <a:rPr lang="en-US" sz="4700" dirty="0">
                <a:solidFill>
                  <a:schemeClr val="bg1"/>
                </a:solidFill>
                <a:latin typeface="Times New Roman Bold"/>
              </a:rPr>
              <a:t> – </a:t>
            </a:r>
            <a:r>
              <a:rPr lang="vi-VN" sz="4700" dirty="0">
                <a:solidFill>
                  <a:schemeClr val="bg1"/>
                </a:solidFill>
                <a:latin typeface="Times New Roman Bold"/>
              </a:rPr>
              <a:t>Quy Trình</a:t>
            </a:r>
            <a:r>
              <a:rPr lang="en-US" sz="4700" dirty="0">
                <a:solidFill>
                  <a:schemeClr val="bg1"/>
                </a:solidFill>
                <a:latin typeface="Times New Roman Bold"/>
              </a:rPr>
              <a:t> </a:t>
            </a:r>
          </a:p>
        </p:txBody>
      </p:sp>
      <p:pic>
        <p:nvPicPr>
          <p:cNvPr id="10" name="Picture 9">
            <a:extLst>
              <a:ext uri="{FF2B5EF4-FFF2-40B4-BE49-F238E27FC236}">
                <a16:creationId xmlns:a16="http://schemas.microsoft.com/office/drawing/2014/main" id="{1935B63C-E4A1-47B4-8F0C-89E69DFF9F83}"/>
              </a:ext>
            </a:extLst>
          </p:cNvPr>
          <p:cNvPicPr>
            <a:picLocks noChangeAspect="1"/>
          </p:cNvPicPr>
          <p:nvPr/>
        </p:nvPicPr>
        <p:blipFill>
          <a:blip r:embed="rId4"/>
          <a:stretch>
            <a:fillRect/>
          </a:stretch>
        </p:blipFill>
        <p:spPr>
          <a:xfrm>
            <a:off x="12496801" y="2281662"/>
            <a:ext cx="5791200" cy="7614518"/>
          </a:xfrm>
          <a:prstGeom prst="rect">
            <a:avLst/>
          </a:prstGeom>
        </p:spPr>
      </p:pic>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0"/>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3"/>
            <a:stretch>
              <a:fillRect t="-10078" b="-10078"/>
            </a:stretch>
          </a:blipFill>
        </p:spPr>
      </p:sp>
      <p:sp>
        <p:nvSpPr>
          <p:cNvPr id="5" name="TextBox 5"/>
          <p:cNvSpPr txBox="1"/>
          <p:nvPr/>
        </p:nvSpPr>
        <p:spPr>
          <a:xfrm>
            <a:off x="567333" y="3166470"/>
            <a:ext cx="9338667" cy="3589782"/>
          </a:xfrm>
          <a:prstGeom prst="rect">
            <a:avLst/>
          </a:prstGeom>
        </p:spPr>
        <p:txBody>
          <a:bodyPr lIns="0" tIns="0" rIns="0" bIns="0" rtlCol="0" anchor="t">
            <a:spAutoFit/>
          </a:bodyPr>
          <a:lstStyle/>
          <a:p>
            <a:pPr algn="l">
              <a:lnSpc>
                <a:spcPts val="4643"/>
              </a:lnSpc>
            </a:pPr>
            <a:r>
              <a:rPr lang="en-US" sz="4299" spc="38" dirty="0" err="1">
                <a:solidFill>
                  <a:srgbClr val="000000"/>
                </a:solidFill>
                <a:latin typeface="Times New Roman Bold"/>
              </a:rPr>
              <a:t>Lợi</a:t>
            </a:r>
            <a:r>
              <a:rPr lang="en-US" sz="4299" spc="38" dirty="0">
                <a:solidFill>
                  <a:srgbClr val="000000"/>
                </a:solidFill>
                <a:latin typeface="Times New Roman Bold"/>
              </a:rPr>
              <a:t> </a:t>
            </a:r>
            <a:r>
              <a:rPr lang="en-US" sz="4299" spc="38" dirty="0" err="1">
                <a:solidFill>
                  <a:srgbClr val="000000"/>
                </a:solidFill>
                <a:latin typeface="Times New Roman Bold"/>
              </a:rPr>
              <a:t>ích</a:t>
            </a:r>
            <a:r>
              <a:rPr lang="en-US" sz="4299" spc="38" dirty="0">
                <a:solidFill>
                  <a:srgbClr val="000000"/>
                </a:solidFill>
                <a:latin typeface="Times New Roman Bold"/>
              </a:rPr>
              <a:t>:</a:t>
            </a:r>
          </a:p>
          <a:p>
            <a:pPr algn="l">
              <a:lnSpc>
                <a:spcPts val="4643"/>
              </a:lnSpc>
            </a:pPr>
            <a:r>
              <a:rPr lang="en-US" sz="4299" spc="38" dirty="0">
                <a:solidFill>
                  <a:srgbClr val="000000"/>
                </a:solidFill>
                <a:latin typeface="Times New Roman"/>
              </a:rPr>
              <a:t>- </a:t>
            </a:r>
            <a:r>
              <a:rPr lang="en-US" sz="4299" spc="38" dirty="0" err="1">
                <a:solidFill>
                  <a:srgbClr val="000000"/>
                </a:solidFill>
                <a:latin typeface="Times New Roman"/>
              </a:rPr>
              <a:t>Người</a:t>
            </a:r>
            <a:r>
              <a:rPr lang="en-US" sz="4299" spc="38" dirty="0">
                <a:solidFill>
                  <a:srgbClr val="000000"/>
                </a:solidFill>
                <a:latin typeface="Times New Roman"/>
              </a:rPr>
              <a:t> </a:t>
            </a:r>
            <a:r>
              <a:rPr lang="en-US" sz="4299" spc="38" dirty="0" err="1">
                <a:solidFill>
                  <a:srgbClr val="000000"/>
                </a:solidFill>
                <a:latin typeface="Times New Roman"/>
              </a:rPr>
              <a:t>dùng</a:t>
            </a:r>
            <a:r>
              <a:rPr lang="en-US" sz="4299" spc="38" dirty="0">
                <a:solidFill>
                  <a:srgbClr val="000000"/>
                </a:solidFill>
                <a:latin typeface="Times New Roman"/>
              </a:rPr>
              <a:t> </a:t>
            </a:r>
            <a:r>
              <a:rPr lang="en-US" sz="4299" spc="38" dirty="0" err="1">
                <a:solidFill>
                  <a:srgbClr val="000000"/>
                </a:solidFill>
                <a:latin typeface="Times New Roman"/>
              </a:rPr>
              <a:t>cuối</a:t>
            </a:r>
            <a:r>
              <a:rPr lang="en-US" sz="4299" spc="38" dirty="0">
                <a:solidFill>
                  <a:srgbClr val="000000"/>
                </a:solidFill>
                <a:latin typeface="Times New Roman"/>
              </a:rPr>
              <a:t> </a:t>
            </a:r>
            <a:r>
              <a:rPr lang="en-US" sz="4299" spc="38" dirty="0" err="1">
                <a:solidFill>
                  <a:srgbClr val="000000"/>
                </a:solidFill>
                <a:latin typeface="Times New Roman"/>
              </a:rPr>
              <a:t>thực</a:t>
            </a:r>
            <a:r>
              <a:rPr lang="en-US" sz="4299" spc="38" dirty="0">
                <a:solidFill>
                  <a:srgbClr val="000000"/>
                </a:solidFill>
                <a:latin typeface="Times New Roman"/>
              </a:rPr>
              <a:t> </a:t>
            </a:r>
            <a:r>
              <a:rPr lang="en-US" sz="4299" spc="38" dirty="0" err="1">
                <a:solidFill>
                  <a:srgbClr val="000000"/>
                </a:solidFill>
                <a:latin typeface="Times New Roman"/>
              </a:rPr>
              <a:t>hiện</a:t>
            </a:r>
            <a:r>
              <a:rPr lang="en-US" sz="4299" spc="38" dirty="0">
                <a:solidFill>
                  <a:srgbClr val="000000"/>
                </a:solidFill>
                <a:latin typeface="Times New Roman"/>
              </a:rPr>
              <a:t> </a:t>
            </a:r>
            <a:r>
              <a:rPr lang="en-US" sz="4299" spc="38" dirty="0" err="1">
                <a:solidFill>
                  <a:srgbClr val="000000"/>
                </a:solidFill>
                <a:latin typeface="Times New Roman"/>
              </a:rPr>
              <a:t>kiểm</a:t>
            </a:r>
            <a:r>
              <a:rPr lang="en-US" sz="4299" spc="38" dirty="0">
                <a:solidFill>
                  <a:srgbClr val="000000"/>
                </a:solidFill>
                <a:latin typeface="Times New Roman"/>
              </a:rPr>
              <a:t> </a:t>
            </a:r>
            <a:r>
              <a:rPr lang="en-US" sz="4299" spc="38" dirty="0" err="1">
                <a:solidFill>
                  <a:srgbClr val="000000"/>
                </a:solidFill>
                <a:latin typeface="Times New Roman"/>
              </a:rPr>
              <a:t>thử</a:t>
            </a:r>
            <a:endParaRPr lang="en-US" sz="4299" spc="38" dirty="0">
              <a:solidFill>
                <a:srgbClr val="000000"/>
              </a:solidFill>
              <a:latin typeface="Times New Roman"/>
            </a:endParaRPr>
          </a:p>
          <a:p>
            <a:pPr algn="l">
              <a:lnSpc>
                <a:spcPts val="4643"/>
              </a:lnSpc>
            </a:pPr>
            <a:r>
              <a:rPr lang="en-US" sz="4299" spc="38" dirty="0">
                <a:solidFill>
                  <a:srgbClr val="000000"/>
                </a:solidFill>
                <a:latin typeface="Times New Roman"/>
              </a:rPr>
              <a:t>- </a:t>
            </a:r>
            <a:r>
              <a:rPr lang="en-US" sz="4299" spc="38" dirty="0" err="1">
                <a:solidFill>
                  <a:srgbClr val="000000"/>
                </a:solidFill>
                <a:latin typeface="Times New Roman"/>
              </a:rPr>
              <a:t>Nguồn</a:t>
            </a:r>
            <a:r>
              <a:rPr lang="en-US" sz="4299" spc="38" dirty="0">
                <a:solidFill>
                  <a:srgbClr val="000000"/>
                </a:solidFill>
                <a:latin typeface="Times New Roman"/>
              </a:rPr>
              <a:t> </a:t>
            </a:r>
            <a:r>
              <a:rPr lang="en-US" sz="4299" spc="38" dirty="0" err="1">
                <a:solidFill>
                  <a:srgbClr val="000000"/>
                </a:solidFill>
                <a:latin typeface="Times New Roman"/>
              </a:rPr>
              <a:t>nhân</a:t>
            </a:r>
            <a:r>
              <a:rPr lang="en-US" sz="4299" spc="38" dirty="0">
                <a:solidFill>
                  <a:srgbClr val="000000"/>
                </a:solidFill>
                <a:latin typeface="Times New Roman"/>
              </a:rPr>
              <a:t> </a:t>
            </a:r>
            <a:r>
              <a:rPr lang="en-US" sz="4299" spc="38" dirty="0" err="1">
                <a:solidFill>
                  <a:srgbClr val="000000"/>
                </a:solidFill>
                <a:latin typeface="Times New Roman"/>
              </a:rPr>
              <a:t>lực</a:t>
            </a:r>
            <a:r>
              <a:rPr lang="en-US" sz="4299" spc="38" dirty="0">
                <a:solidFill>
                  <a:srgbClr val="000000"/>
                </a:solidFill>
                <a:latin typeface="Times New Roman"/>
              </a:rPr>
              <a:t> </a:t>
            </a:r>
            <a:r>
              <a:rPr lang="en-US" sz="4299" spc="38" dirty="0" err="1">
                <a:solidFill>
                  <a:srgbClr val="000000"/>
                </a:solidFill>
                <a:latin typeface="Times New Roman"/>
              </a:rPr>
              <a:t>kiểm</a:t>
            </a:r>
            <a:r>
              <a:rPr lang="en-US" sz="4299" spc="38" dirty="0">
                <a:solidFill>
                  <a:srgbClr val="000000"/>
                </a:solidFill>
                <a:latin typeface="Times New Roman"/>
              </a:rPr>
              <a:t> </a:t>
            </a:r>
            <a:r>
              <a:rPr lang="en-US" sz="4299" spc="38" dirty="0" err="1">
                <a:solidFill>
                  <a:srgbClr val="000000"/>
                </a:solidFill>
                <a:latin typeface="Times New Roman"/>
              </a:rPr>
              <a:t>thử</a:t>
            </a:r>
            <a:r>
              <a:rPr lang="en-US" sz="4299" spc="38" dirty="0">
                <a:solidFill>
                  <a:srgbClr val="000000"/>
                </a:solidFill>
                <a:latin typeface="Times New Roman"/>
              </a:rPr>
              <a:t> </a:t>
            </a:r>
            <a:r>
              <a:rPr lang="en-US" sz="4299" spc="38" dirty="0" err="1">
                <a:solidFill>
                  <a:srgbClr val="000000"/>
                </a:solidFill>
                <a:latin typeface="Times New Roman"/>
              </a:rPr>
              <a:t>phong</a:t>
            </a:r>
            <a:r>
              <a:rPr lang="en-US" sz="4299" spc="38" dirty="0">
                <a:solidFill>
                  <a:srgbClr val="000000"/>
                </a:solidFill>
                <a:latin typeface="Times New Roman"/>
              </a:rPr>
              <a:t> </a:t>
            </a:r>
            <a:r>
              <a:rPr lang="en-US" sz="4299" spc="38" dirty="0" err="1">
                <a:solidFill>
                  <a:srgbClr val="000000"/>
                </a:solidFill>
                <a:latin typeface="Times New Roman"/>
              </a:rPr>
              <a:t>phú</a:t>
            </a:r>
            <a:endParaRPr lang="en-US" sz="4299" spc="38" dirty="0">
              <a:solidFill>
                <a:srgbClr val="000000"/>
              </a:solidFill>
              <a:latin typeface="Times New Roman"/>
            </a:endParaRPr>
          </a:p>
          <a:p>
            <a:pPr algn="l">
              <a:lnSpc>
                <a:spcPts val="4643"/>
              </a:lnSpc>
            </a:pPr>
            <a:r>
              <a:rPr lang="en-US" sz="4299" spc="38" dirty="0">
                <a:solidFill>
                  <a:srgbClr val="000000"/>
                </a:solidFill>
                <a:latin typeface="Times New Roman"/>
              </a:rPr>
              <a:t>- </a:t>
            </a:r>
            <a:r>
              <a:rPr lang="en-US" sz="4299" spc="38" dirty="0" err="1">
                <a:solidFill>
                  <a:srgbClr val="000000"/>
                </a:solidFill>
                <a:latin typeface="Times New Roman"/>
              </a:rPr>
              <a:t>Tăng</a:t>
            </a:r>
            <a:r>
              <a:rPr lang="en-US" sz="4299" spc="38" dirty="0">
                <a:solidFill>
                  <a:srgbClr val="000000"/>
                </a:solidFill>
                <a:latin typeface="Times New Roman"/>
              </a:rPr>
              <a:t> </a:t>
            </a:r>
            <a:r>
              <a:rPr lang="en-US" sz="4299" spc="38" dirty="0" err="1">
                <a:solidFill>
                  <a:srgbClr val="000000"/>
                </a:solidFill>
                <a:latin typeface="Times New Roman"/>
              </a:rPr>
              <a:t>sự</a:t>
            </a:r>
            <a:r>
              <a:rPr lang="en-US" sz="4299" spc="38" dirty="0">
                <a:solidFill>
                  <a:srgbClr val="000000"/>
                </a:solidFill>
                <a:latin typeface="Times New Roman"/>
              </a:rPr>
              <a:t> </a:t>
            </a:r>
            <a:r>
              <a:rPr lang="en-US" sz="4299" spc="38" dirty="0" err="1">
                <a:solidFill>
                  <a:srgbClr val="000000"/>
                </a:solidFill>
                <a:latin typeface="Times New Roman"/>
              </a:rPr>
              <a:t>hài</a:t>
            </a:r>
            <a:r>
              <a:rPr lang="en-US" sz="4299" spc="38" dirty="0">
                <a:solidFill>
                  <a:srgbClr val="000000"/>
                </a:solidFill>
                <a:latin typeface="Times New Roman"/>
              </a:rPr>
              <a:t> </a:t>
            </a:r>
            <a:r>
              <a:rPr lang="en-US" sz="4299" spc="38" dirty="0" err="1">
                <a:solidFill>
                  <a:srgbClr val="000000"/>
                </a:solidFill>
                <a:latin typeface="Times New Roman"/>
              </a:rPr>
              <a:t>lòng</a:t>
            </a:r>
            <a:r>
              <a:rPr lang="en-US" sz="4299" spc="38" dirty="0">
                <a:solidFill>
                  <a:srgbClr val="000000"/>
                </a:solidFill>
                <a:latin typeface="Times New Roman"/>
              </a:rPr>
              <a:t> </a:t>
            </a:r>
            <a:r>
              <a:rPr lang="en-US" sz="4299" spc="38" dirty="0" err="1">
                <a:solidFill>
                  <a:srgbClr val="000000"/>
                </a:solidFill>
                <a:latin typeface="Times New Roman"/>
              </a:rPr>
              <a:t>của</a:t>
            </a:r>
            <a:r>
              <a:rPr lang="en-US" sz="4299" spc="38" dirty="0">
                <a:solidFill>
                  <a:srgbClr val="000000"/>
                </a:solidFill>
                <a:latin typeface="Times New Roman"/>
              </a:rPr>
              <a:t> </a:t>
            </a:r>
            <a:r>
              <a:rPr lang="en-US" sz="4299" spc="38" dirty="0" err="1">
                <a:solidFill>
                  <a:srgbClr val="000000"/>
                </a:solidFill>
                <a:latin typeface="Times New Roman"/>
              </a:rPr>
              <a:t>khách</a:t>
            </a:r>
            <a:r>
              <a:rPr lang="en-US" sz="4299" spc="38" dirty="0">
                <a:solidFill>
                  <a:srgbClr val="000000"/>
                </a:solidFill>
                <a:latin typeface="Times New Roman"/>
              </a:rPr>
              <a:t> </a:t>
            </a:r>
            <a:r>
              <a:rPr lang="en-US" sz="4299" spc="38" dirty="0" err="1">
                <a:solidFill>
                  <a:srgbClr val="000000"/>
                </a:solidFill>
                <a:latin typeface="Times New Roman"/>
              </a:rPr>
              <a:t>hàng</a:t>
            </a:r>
            <a:endParaRPr lang="en-US" sz="4299" spc="38" dirty="0">
              <a:solidFill>
                <a:srgbClr val="000000"/>
              </a:solidFill>
              <a:latin typeface="Times New Roman"/>
            </a:endParaRPr>
          </a:p>
          <a:p>
            <a:pPr algn="l">
              <a:lnSpc>
                <a:spcPts val="4643"/>
              </a:lnSpc>
            </a:pPr>
            <a:r>
              <a:rPr lang="en-US" sz="4299" spc="38" dirty="0">
                <a:solidFill>
                  <a:srgbClr val="000000"/>
                </a:solidFill>
                <a:latin typeface="Times New Roman"/>
              </a:rPr>
              <a:t>- </a:t>
            </a:r>
            <a:r>
              <a:rPr lang="en-US" sz="4299" spc="38" dirty="0" err="1">
                <a:solidFill>
                  <a:srgbClr val="000000"/>
                </a:solidFill>
                <a:latin typeface="Times New Roman"/>
              </a:rPr>
              <a:t>Dễ</a:t>
            </a:r>
            <a:r>
              <a:rPr lang="en-US" sz="4299" spc="38" dirty="0">
                <a:solidFill>
                  <a:srgbClr val="000000"/>
                </a:solidFill>
                <a:latin typeface="Times New Roman"/>
              </a:rPr>
              <a:t> </a:t>
            </a:r>
            <a:r>
              <a:rPr lang="en-US" sz="4299" spc="38" dirty="0" err="1">
                <a:solidFill>
                  <a:srgbClr val="000000"/>
                </a:solidFill>
                <a:latin typeface="Times New Roman"/>
              </a:rPr>
              <a:t>phát</a:t>
            </a:r>
            <a:r>
              <a:rPr lang="en-US" sz="4299" spc="38" dirty="0">
                <a:solidFill>
                  <a:srgbClr val="000000"/>
                </a:solidFill>
                <a:latin typeface="Times New Roman"/>
              </a:rPr>
              <a:t> </a:t>
            </a:r>
            <a:r>
              <a:rPr lang="en-US" sz="4299" spc="38" dirty="0" err="1">
                <a:solidFill>
                  <a:srgbClr val="000000"/>
                </a:solidFill>
                <a:latin typeface="Times New Roman"/>
              </a:rPr>
              <a:t>hiện</a:t>
            </a:r>
            <a:r>
              <a:rPr lang="en-US" sz="4299" spc="38" dirty="0">
                <a:solidFill>
                  <a:srgbClr val="000000"/>
                </a:solidFill>
                <a:latin typeface="Times New Roman"/>
              </a:rPr>
              <a:t> </a:t>
            </a:r>
            <a:r>
              <a:rPr lang="en-US" sz="4299" spc="38" dirty="0" err="1">
                <a:solidFill>
                  <a:srgbClr val="000000"/>
                </a:solidFill>
                <a:latin typeface="Times New Roman"/>
              </a:rPr>
              <a:t>lỗi</a:t>
            </a:r>
            <a:r>
              <a:rPr lang="en-US" sz="4299" spc="38" dirty="0">
                <a:solidFill>
                  <a:srgbClr val="000000"/>
                </a:solidFill>
                <a:latin typeface="Times New Roman"/>
              </a:rPr>
              <a:t> </a:t>
            </a:r>
            <a:r>
              <a:rPr lang="en-US" sz="4299" spc="38" dirty="0" err="1">
                <a:solidFill>
                  <a:srgbClr val="000000"/>
                </a:solidFill>
                <a:latin typeface="Times New Roman"/>
              </a:rPr>
              <a:t>chủ</a:t>
            </a:r>
            <a:r>
              <a:rPr lang="en-US" sz="4299" spc="38" dirty="0">
                <a:solidFill>
                  <a:srgbClr val="000000"/>
                </a:solidFill>
                <a:latin typeface="Times New Roman"/>
              </a:rPr>
              <a:t> </a:t>
            </a:r>
            <a:r>
              <a:rPr lang="en-US" sz="4299" spc="38" dirty="0" err="1">
                <a:solidFill>
                  <a:srgbClr val="000000"/>
                </a:solidFill>
                <a:latin typeface="Times New Roman"/>
              </a:rPr>
              <a:t>quan</a:t>
            </a:r>
            <a:endParaRPr lang="en-US" sz="4299" spc="38" dirty="0">
              <a:solidFill>
                <a:srgbClr val="000000"/>
              </a:solidFill>
              <a:latin typeface="Times New Roman"/>
            </a:endParaRPr>
          </a:p>
          <a:p>
            <a:pPr algn="l">
              <a:lnSpc>
                <a:spcPts val="4643"/>
              </a:lnSpc>
              <a:spcBef>
                <a:spcPct val="0"/>
              </a:spcBef>
            </a:pPr>
            <a:endParaRPr lang="en-US" sz="4299" spc="38" dirty="0">
              <a:solidFill>
                <a:srgbClr val="000000"/>
              </a:solidFill>
              <a:latin typeface="Times New Roman"/>
            </a:endParaRPr>
          </a:p>
        </p:txBody>
      </p:sp>
      <p:sp>
        <p:nvSpPr>
          <p:cNvPr id="6" name="TextBox 6"/>
          <p:cNvSpPr txBox="1"/>
          <p:nvPr/>
        </p:nvSpPr>
        <p:spPr>
          <a:xfrm>
            <a:off x="567333" y="6529008"/>
            <a:ext cx="11484889" cy="4170807"/>
          </a:xfrm>
          <a:prstGeom prst="rect">
            <a:avLst/>
          </a:prstGeom>
        </p:spPr>
        <p:txBody>
          <a:bodyPr lIns="0" tIns="0" rIns="0" bIns="0" rtlCol="0" anchor="t">
            <a:spAutoFit/>
          </a:bodyPr>
          <a:lstStyle/>
          <a:p>
            <a:pPr algn="l">
              <a:lnSpc>
                <a:spcPts val="4643"/>
              </a:lnSpc>
            </a:pPr>
            <a:r>
              <a:rPr lang="en-US" sz="4299" spc="38" dirty="0" err="1">
                <a:solidFill>
                  <a:srgbClr val="000000"/>
                </a:solidFill>
                <a:latin typeface="Times New Roman Bold"/>
              </a:rPr>
              <a:t>Bất</a:t>
            </a:r>
            <a:r>
              <a:rPr lang="en-US" sz="4299" spc="38" dirty="0">
                <a:solidFill>
                  <a:srgbClr val="000000"/>
                </a:solidFill>
                <a:latin typeface="Times New Roman Bold"/>
              </a:rPr>
              <a:t> </a:t>
            </a:r>
            <a:r>
              <a:rPr lang="en-US" sz="4299" spc="38" dirty="0" err="1">
                <a:solidFill>
                  <a:srgbClr val="000000"/>
                </a:solidFill>
                <a:latin typeface="Times New Roman Bold"/>
              </a:rPr>
              <a:t>lợi</a:t>
            </a:r>
            <a:r>
              <a:rPr lang="en-US" sz="4299" spc="38" dirty="0">
                <a:solidFill>
                  <a:srgbClr val="000000"/>
                </a:solidFill>
                <a:latin typeface="Times New Roman Bold"/>
              </a:rPr>
              <a:t>:</a:t>
            </a:r>
          </a:p>
          <a:p>
            <a:pPr algn="l">
              <a:lnSpc>
                <a:spcPts val="4643"/>
              </a:lnSpc>
              <a:spcBef>
                <a:spcPct val="0"/>
              </a:spcBef>
            </a:pPr>
            <a:r>
              <a:rPr lang="en-US" sz="4299" spc="40" dirty="0">
                <a:solidFill>
                  <a:srgbClr val="000000"/>
                </a:solidFill>
                <a:latin typeface="Times New Roman"/>
              </a:rPr>
              <a:t>- </a:t>
            </a:r>
            <a:r>
              <a:rPr lang="en-US" sz="4299" spc="40" dirty="0" err="1">
                <a:solidFill>
                  <a:srgbClr val="000000"/>
                </a:solidFill>
                <a:latin typeface="Times New Roman"/>
              </a:rPr>
              <a:t>Không</a:t>
            </a:r>
            <a:r>
              <a:rPr lang="en-US" sz="4299" spc="40" dirty="0">
                <a:solidFill>
                  <a:srgbClr val="000000"/>
                </a:solidFill>
                <a:latin typeface="Times New Roman"/>
              </a:rPr>
              <a:t> </a:t>
            </a:r>
            <a:r>
              <a:rPr lang="en-US" sz="4299" spc="40" dirty="0" err="1">
                <a:solidFill>
                  <a:srgbClr val="000000"/>
                </a:solidFill>
                <a:latin typeface="Times New Roman"/>
              </a:rPr>
              <a:t>kiểm</a:t>
            </a:r>
            <a:r>
              <a:rPr lang="en-US" sz="4299" spc="40" dirty="0">
                <a:solidFill>
                  <a:srgbClr val="000000"/>
                </a:solidFill>
                <a:latin typeface="Times New Roman"/>
              </a:rPr>
              <a:t> </a:t>
            </a:r>
            <a:r>
              <a:rPr lang="en-US" sz="4299" spc="40" dirty="0" err="1">
                <a:solidFill>
                  <a:srgbClr val="000000"/>
                </a:solidFill>
                <a:latin typeface="Times New Roman"/>
              </a:rPr>
              <a:t>thử</a:t>
            </a:r>
            <a:r>
              <a:rPr lang="en-US" sz="4299" spc="40" dirty="0">
                <a:solidFill>
                  <a:srgbClr val="000000"/>
                </a:solidFill>
                <a:latin typeface="Times New Roman"/>
              </a:rPr>
              <a:t> </a:t>
            </a:r>
            <a:r>
              <a:rPr lang="en-US" sz="4299" spc="40" dirty="0" err="1">
                <a:solidFill>
                  <a:srgbClr val="000000"/>
                </a:solidFill>
                <a:latin typeface="Times New Roman"/>
              </a:rPr>
              <a:t>hết</a:t>
            </a:r>
            <a:r>
              <a:rPr lang="en-US" sz="4299" spc="40" dirty="0">
                <a:solidFill>
                  <a:srgbClr val="000000"/>
                </a:solidFill>
                <a:latin typeface="Times New Roman"/>
              </a:rPr>
              <a:t> </a:t>
            </a:r>
            <a:r>
              <a:rPr lang="en-US" sz="4299" spc="40" dirty="0" err="1">
                <a:solidFill>
                  <a:srgbClr val="000000"/>
                </a:solidFill>
                <a:latin typeface="Times New Roman"/>
              </a:rPr>
              <a:t>các</a:t>
            </a:r>
            <a:r>
              <a:rPr lang="en-US" sz="4299" spc="40" dirty="0">
                <a:solidFill>
                  <a:srgbClr val="000000"/>
                </a:solidFill>
                <a:latin typeface="Times New Roman"/>
              </a:rPr>
              <a:t> </a:t>
            </a:r>
            <a:r>
              <a:rPr lang="en-US" sz="4299" spc="40" dirty="0" err="1">
                <a:solidFill>
                  <a:srgbClr val="000000"/>
                </a:solidFill>
                <a:latin typeface="Times New Roman"/>
              </a:rPr>
              <a:t>chức</a:t>
            </a:r>
            <a:r>
              <a:rPr lang="en-US" sz="4299" spc="40" dirty="0">
                <a:solidFill>
                  <a:srgbClr val="000000"/>
                </a:solidFill>
                <a:latin typeface="Times New Roman"/>
              </a:rPr>
              <a:t> </a:t>
            </a:r>
            <a:r>
              <a:rPr lang="en-US" sz="4299" spc="40" dirty="0" err="1">
                <a:solidFill>
                  <a:srgbClr val="000000"/>
                </a:solidFill>
                <a:latin typeface="Times New Roman"/>
              </a:rPr>
              <a:t>năng</a:t>
            </a:r>
            <a:endParaRPr lang="en-US" sz="4299" spc="40" dirty="0">
              <a:solidFill>
                <a:srgbClr val="000000"/>
              </a:solidFill>
              <a:latin typeface="Times New Roman"/>
            </a:endParaRPr>
          </a:p>
          <a:p>
            <a:pPr algn="l">
              <a:lnSpc>
                <a:spcPts val="4643"/>
              </a:lnSpc>
              <a:spcBef>
                <a:spcPct val="0"/>
              </a:spcBef>
            </a:pPr>
            <a:r>
              <a:rPr lang="en-US" sz="4299" spc="40" dirty="0">
                <a:solidFill>
                  <a:srgbClr val="000000"/>
                </a:solidFill>
                <a:latin typeface="Times New Roman"/>
              </a:rPr>
              <a:t>- </a:t>
            </a:r>
            <a:r>
              <a:rPr lang="en-US" sz="4299" spc="40" dirty="0" err="1">
                <a:solidFill>
                  <a:srgbClr val="000000"/>
                </a:solidFill>
                <a:latin typeface="Times New Roman"/>
              </a:rPr>
              <a:t>Không</a:t>
            </a:r>
            <a:r>
              <a:rPr lang="en-US" sz="4299" spc="40" dirty="0">
                <a:solidFill>
                  <a:srgbClr val="000000"/>
                </a:solidFill>
                <a:latin typeface="Times New Roman"/>
              </a:rPr>
              <a:t> </a:t>
            </a:r>
            <a:r>
              <a:rPr lang="en-US" sz="4299" spc="40" dirty="0" err="1">
                <a:solidFill>
                  <a:srgbClr val="000000"/>
                </a:solidFill>
                <a:latin typeface="Times New Roman"/>
              </a:rPr>
              <a:t>đo</a:t>
            </a:r>
            <a:r>
              <a:rPr lang="en-US" sz="4299" spc="40" dirty="0">
                <a:solidFill>
                  <a:srgbClr val="000000"/>
                </a:solidFill>
                <a:latin typeface="Times New Roman"/>
              </a:rPr>
              <a:t> </a:t>
            </a:r>
            <a:r>
              <a:rPr lang="en-US" sz="4299" spc="40" dirty="0" err="1">
                <a:solidFill>
                  <a:srgbClr val="000000"/>
                </a:solidFill>
                <a:latin typeface="Times New Roman"/>
              </a:rPr>
              <a:t>lường</a:t>
            </a:r>
            <a:r>
              <a:rPr lang="en-US" sz="4299" spc="40" dirty="0">
                <a:solidFill>
                  <a:srgbClr val="000000"/>
                </a:solidFill>
                <a:latin typeface="Times New Roman"/>
              </a:rPr>
              <a:t> </a:t>
            </a:r>
            <a:r>
              <a:rPr lang="en-US" sz="4299" spc="40" dirty="0" err="1">
                <a:solidFill>
                  <a:srgbClr val="000000"/>
                </a:solidFill>
                <a:latin typeface="Times New Roman"/>
              </a:rPr>
              <a:t>tiến</a:t>
            </a:r>
            <a:r>
              <a:rPr lang="en-US" sz="4299" spc="40" dirty="0">
                <a:solidFill>
                  <a:srgbClr val="000000"/>
                </a:solidFill>
                <a:latin typeface="Times New Roman"/>
              </a:rPr>
              <a:t> </a:t>
            </a:r>
            <a:r>
              <a:rPr lang="en-US" sz="4299" spc="40" dirty="0" err="1">
                <a:solidFill>
                  <a:srgbClr val="000000"/>
                </a:solidFill>
                <a:latin typeface="Times New Roman"/>
              </a:rPr>
              <a:t>trình</a:t>
            </a:r>
            <a:r>
              <a:rPr lang="en-US" sz="4299" spc="40" dirty="0">
                <a:solidFill>
                  <a:srgbClr val="000000"/>
                </a:solidFill>
                <a:latin typeface="Times New Roman"/>
              </a:rPr>
              <a:t> </a:t>
            </a:r>
            <a:r>
              <a:rPr lang="en-US" sz="4299" spc="40" dirty="0" err="1">
                <a:solidFill>
                  <a:srgbClr val="000000"/>
                </a:solidFill>
                <a:latin typeface="Times New Roman"/>
              </a:rPr>
              <a:t>kiểm</a:t>
            </a:r>
            <a:r>
              <a:rPr lang="en-US" sz="4299" spc="40" dirty="0">
                <a:solidFill>
                  <a:srgbClr val="000000"/>
                </a:solidFill>
                <a:latin typeface="Times New Roman"/>
              </a:rPr>
              <a:t> </a:t>
            </a:r>
            <a:r>
              <a:rPr lang="en-US" sz="4299" spc="40" dirty="0" err="1">
                <a:solidFill>
                  <a:srgbClr val="000000"/>
                </a:solidFill>
                <a:latin typeface="Times New Roman"/>
              </a:rPr>
              <a:t>thử</a:t>
            </a:r>
            <a:endParaRPr lang="en-US" sz="4299" spc="40" dirty="0">
              <a:solidFill>
                <a:srgbClr val="000000"/>
              </a:solidFill>
              <a:latin typeface="Times New Roman"/>
            </a:endParaRPr>
          </a:p>
          <a:p>
            <a:pPr algn="l">
              <a:lnSpc>
                <a:spcPts val="4643"/>
              </a:lnSpc>
              <a:spcBef>
                <a:spcPct val="0"/>
              </a:spcBef>
            </a:pPr>
            <a:r>
              <a:rPr lang="en-US" sz="4299" spc="40" dirty="0">
                <a:solidFill>
                  <a:srgbClr val="000000"/>
                </a:solidFill>
                <a:latin typeface="Times New Roman"/>
              </a:rPr>
              <a:t>- </a:t>
            </a:r>
            <a:r>
              <a:rPr lang="en-US" sz="4299" spc="40" dirty="0" err="1">
                <a:solidFill>
                  <a:srgbClr val="000000"/>
                </a:solidFill>
                <a:latin typeface="Times New Roman"/>
              </a:rPr>
              <a:t>Người</a:t>
            </a:r>
            <a:r>
              <a:rPr lang="en-US" sz="4299" spc="40" dirty="0">
                <a:solidFill>
                  <a:srgbClr val="000000"/>
                </a:solidFill>
                <a:latin typeface="Times New Roman"/>
              </a:rPr>
              <a:t> </a:t>
            </a:r>
            <a:r>
              <a:rPr lang="en-US" sz="4299" spc="40" dirty="0" err="1">
                <a:solidFill>
                  <a:srgbClr val="000000"/>
                </a:solidFill>
                <a:latin typeface="Times New Roman"/>
              </a:rPr>
              <a:t>dùng</a:t>
            </a:r>
            <a:r>
              <a:rPr lang="en-US" sz="4299" spc="40" dirty="0">
                <a:solidFill>
                  <a:srgbClr val="000000"/>
                </a:solidFill>
                <a:latin typeface="Times New Roman"/>
              </a:rPr>
              <a:t> </a:t>
            </a:r>
            <a:r>
              <a:rPr lang="en-US" sz="4299" spc="40" dirty="0" err="1">
                <a:solidFill>
                  <a:srgbClr val="000000"/>
                </a:solidFill>
                <a:latin typeface="Times New Roman"/>
              </a:rPr>
              <a:t>tập</a:t>
            </a:r>
            <a:r>
              <a:rPr lang="en-US" sz="4299" spc="40" dirty="0">
                <a:solidFill>
                  <a:srgbClr val="000000"/>
                </a:solidFill>
                <a:latin typeface="Times New Roman"/>
              </a:rPr>
              <a:t> </a:t>
            </a:r>
            <a:r>
              <a:rPr lang="en-US" sz="4299" spc="40" dirty="0" err="1">
                <a:solidFill>
                  <a:srgbClr val="000000"/>
                </a:solidFill>
                <a:latin typeface="Times New Roman"/>
              </a:rPr>
              <a:t>trung</a:t>
            </a:r>
            <a:r>
              <a:rPr lang="en-US" sz="4299" spc="40" dirty="0">
                <a:solidFill>
                  <a:srgbClr val="000000"/>
                </a:solidFill>
                <a:latin typeface="Times New Roman"/>
              </a:rPr>
              <a:t> so </a:t>
            </a:r>
            <a:r>
              <a:rPr lang="en-US" sz="4299" spc="40" dirty="0" err="1">
                <a:solidFill>
                  <a:srgbClr val="000000"/>
                </a:solidFill>
                <a:latin typeface="Times New Roman"/>
              </a:rPr>
              <a:t>sánh</a:t>
            </a:r>
            <a:r>
              <a:rPr lang="en-US" sz="4299" spc="40" dirty="0">
                <a:solidFill>
                  <a:srgbClr val="000000"/>
                </a:solidFill>
                <a:latin typeface="Times New Roman"/>
              </a:rPr>
              <a:t> </a:t>
            </a:r>
            <a:r>
              <a:rPr lang="en-US" sz="4299" spc="40" dirty="0" err="1">
                <a:solidFill>
                  <a:srgbClr val="000000"/>
                </a:solidFill>
                <a:latin typeface="Times New Roman"/>
              </a:rPr>
              <a:t>với</a:t>
            </a:r>
            <a:r>
              <a:rPr lang="en-US" sz="4299" spc="40" dirty="0">
                <a:solidFill>
                  <a:srgbClr val="000000"/>
                </a:solidFill>
                <a:latin typeface="Times New Roman"/>
              </a:rPr>
              <a:t> </a:t>
            </a:r>
            <a:r>
              <a:rPr lang="en-US" sz="4299" spc="40" dirty="0" err="1">
                <a:solidFill>
                  <a:srgbClr val="000000"/>
                </a:solidFill>
                <a:latin typeface="Times New Roman"/>
              </a:rPr>
              <a:t>hệ</a:t>
            </a:r>
            <a:r>
              <a:rPr lang="en-US" sz="4299" spc="40" dirty="0">
                <a:solidFill>
                  <a:srgbClr val="000000"/>
                </a:solidFill>
                <a:latin typeface="Times New Roman"/>
              </a:rPr>
              <a:t> </a:t>
            </a:r>
            <a:r>
              <a:rPr lang="en-US" sz="4299" spc="40" dirty="0" err="1">
                <a:solidFill>
                  <a:srgbClr val="000000"/>
                </a:solidFill>
                <a:latin typeface="Times New Roman"/>
              </a:rPr>
              <a:t>thống</a:t>
            </a:r>
            <a:r>
              <a:rPr lang="en-US" sz="4299" spc="40" dirty="0">
                <a:solidFill>
                  <a:srgbClr val="000000"/>
                </a:solidFill>
                <a:latin typeface="Times New Roman"/>
              </a:rPr>
              <a:t> </a:t>
            </a:r>
            <a:r>
              <a:rPr lang="en-US" sz="4299" spc="40" dirty="0" err="1">
                <a:solidFill>
                  <a:srgbClr val="000000"/>
                </a:solidFill>
                <a:latin typeface="Times New Roman"/>
              </a:rPr>
              <a:t>cũ</a:t>
            </a:r>
            <a:endParaRPr lang="en-US" sz="4299" spc="40" dirty="0">
              <a:solidFill>
                <a:srgbClr val="000000"/>
              </a:solidFill>
              <a:latin typeface="Times New Roman"/>
            </a:endParaRPr>
          </a:p>
          <a:p>
            <a:pPr algn="l">
              <a:lnSpc>
                <a:spcPts val="4643"/>
              </a:lnSpc>
              <a:spcBef>
                <a:spcPct val="0"/>
              </a:spcBef>
            </a:pPr>
            <a:r>
              <a:rPr lang="en-US" sz="4299" spc="40" dirty="0">
                <a:solidFill>
                  <a:srgbClr val="000000"/>
                </a:solidFill>
                <a:latin typeface="Times New Roman"/>
              </a:rPr>
              <a:t>- </a:t>
            </a:r>
            <a:r>
              <a:rPr lang="en-US" sz="4299" spc="40" dirty="0" err="1">
                <a:solidFill>
                  <a:srgbClr val="000000"/>
                </a:solidFill>
                <a:latin typeface="Times New Roman"/>
              </a:rPr>
              <a:t>Quản</a:t>
            </a:r>
            <a:r>
              <a:rPr lang="en-US" sz="4299" spc="40" dirty="0">
                <a:solidFill>
                  <a:srgbClr val="000000"/>
                </a:solidFill>
                <a:latin typeface="Times New Roman"/>
              </a:rPr>
              <a:t> </a:t>
            </a:r>
            <a:r>
              <a:rPr lang="en-US" sz="4299" spc="40" dirty="0" err="1">
                <a:solidFill>
                  <a:srgbClr val="000000"/>
                </a:solidFill>
                <a:latin typeface="Times New Roman"/>
              </a:rPr>
              <a:t>lý</a:t>
            </a:r>
            <a:r>
              <a:rPr lang="en-US" sz="4299" spc="40" dirty="0">
                <a:solidFill>
                  <a:srgbClr val="000000"/>
                </a:solidFill>
                <a:latin typeface="Times New Roman"/>
              </a:rPr>
              <a:t> </a:t>
            </a:r>
            <a:r>
              <a:rPr lang="en-US" sz="4299" spc="40" dirty="0" err="1">
                <a:solidFill>
                  <a:srgbClr val="000000"/>
                </a:solidFill>
                <a:latin typeface="Times New Roman"/>
              </a:rPr>
              <a:t>nguồn</a:t>
            </a:r>
            <a:r>
              <a:rPr lang="en-US" sz="4299" spc="40" dirty="0">
                <a:solidFill>
                  <a:srgbClr val="000000"/>
                </a:solidFill>
                <a:latin typeface="Times New Roman"/>
              </a:rPr>
              <a:t> </a:t>
            </a:r>
            <a:r>
              <a:rPr lang="en-US" sz="4299" spc="40" dirty="0" err="1">
                <a:solidFill>
                  <a:srgbClr val="000000"/>
                </a:solidFill>
                <a:latin typeface="Times New Roman"/>
              </a:rPr>
              <a:t>lực</a:t>
            </a:r>
            <a:r>
              <a:rPr lang="en-US" sz="4299" spc="40" dirty="0">
                <a:solidFill>
                  <a:srgbClr val="000000"/>
                </a:solidFill>
                <a:latin typeface="Times New Roman"/>
              </a:rPr>
              <a:t> </a:t>
            </a:r>
            <a:r>
              <a:rPr lang="en-US" sz="4299" spc="40" dirty="0" err="1">
                <a:solidFill>
                  <a:srgbClr val="000000"/>
                </a:solidFill>
                <a:latin typeface="Times New Roman"/>
              </a:rPr>
              <a:t>không</a:t>
            </a:r>
            <a:r>
              <a:rPr lang="en-US" sz="4299" spc="40" dirty="0">
                <a:solidFill>
                  <a:srgbClr val="000000"/>
                </a:solidFill>
                <a:latin typeface="Times New Roman"/>
              </a:rPr>
              <a:t> </a:t>
            </a:r>
            <a:r>
              <a:rPr lang="en-US" sz="4299" spc="40" dirty="0" err="1">
                <a:solidFill>
                  <a:srgbClr val="000000"/>
                </a:solidFill>
                <a:latin typeface="Times New Roman"/>
              </a:rPr>
              <a:t>chặt</a:t>
            </a:r>
            <a:r>
              <a:rPr lang="en-US" sz="4299" spc="40" dirty="0">
                <a:solidFill>
                  <a:srgbClr val="000000"/>
                </a:solidFill>
                <a:latin typeface="Times New Roman"/>
              </a:rPr>
              <a:t> </a:t>
            </a:r>
            <a:r>
              <a:rPr lang="en-US" sz="4299" spc="40" dirty="0" err="1">
                <a:solidFill>
                  <a:srgbClr val="000000"/>
                </a:solidFill>
                <a:latin typeface="Times New Roman"/>
              </a:rPr>
              <a:t>chẽ</a:t>
            </a:r>
            <a:endParaRPr lang="en-US" sz="4299" spc="40" dirty="0">
              <a:solidFill>
                <a:srgbClr val="000000"/>
              </a:solidFill>
              <a:latin typeface="Times New Roman"/>
            </a:endParaRPr>
          </a:p>
          <a:p>
            <a:pPr algn="l">
              <a:lnSpc>
                <a:spcPts val="4643"/>
              </a:lnSpc>
              <a:spcBef>
                <a:spcPct val="0"/>
              </a:spcBef>
            </a:pPr>
            <a:r>
              <a:rPr lang="en-US" sz="4299" spc="40" dirty="0">
                <a:solidFill>
                  <a:srgbClr val="000000"/>
                </a:solidFill>
                <a:latin typeface="Times New Roman"/>
              </a:rPr>
              <a:t>- </a:t>
            </a:r>
            <a:r>
              <a:rPr lang="en-US" sz="4299" spc="40" dirty="0" err="1">
                <a:solidFill>
                  <a:srgbClr val="000000"/>
                </a:solidFill>
                <a:latin typeface="Times New Roman"/>
              </a:rPr>
              <a:t>Tiêu</a:t>
            </a:r>
            <a:r>
              <a:rPr lang="en-US" sz="4299" spc="40" dirty="0">
                <a:solidFill>
                  <a:srgbClr val="000000"/>
                </a:solidFill>
                <a:latin typeface="Times New Roman"/>
              </a:rPr>
              <a:t> </a:t>
            </a:r>
            <a:r>
              <a:rPr lang="en-US" sz="4299" spc="40" dirty="0" err="1">
                <a:solidFill>
                  <a:srgbClr val="000000"/>
                </a:solidFill>
                <a:latin typeface="Times New Roman"/>
              </a:rPr>
              <a:t>chuẩn</a:t>
            </a:r>
            <a:r>
              <a:rPr lang="en-US" sz="4299" spc="40" dirty="0">
                <a:solidFill>
                  <a:srgbClr val="000000"/>
                </a:solidFill>
                <a:latin typeface="Times New Roman"/>
              </a:rPr>
              <a:t> </a:t>
            </a:r>
            <a:r>
              <a:rPr lang="en-US" sz="4299" spc="40" dirty="0" err="1">
                <a:solidFill>
                  <a:srgbClr val="000000"/>
                </a:solidFill>
                <a:latin typeface="Times New Roman"/>
              </a:rPr>
              <a:t>chấp</a:t>
            </a:r>
            <a:r>
              <a:rPr lang="en-US" sz="4299" spc="40" dirty="0">
                <a:solidFill>
                  <a:srgbClr val="000000"/>
                </a:solidFill>
                <a:latin typeface="Times New Roman"/>
              </a:rPr>
              <a:t> </a:t>
            </a:r>
            <a:r>
              <a:rPr lang="en-US" sz="4299" spc="40" dirty="0" err="1">
                <a:solidFill>
                  <a:srgbClr val="000000"/>
                </a:solidFill>
                <a:latin typeface="Times New Roman"/>
              </a:rPr>
              <a:t>nhận</a:t>
            </a:r>
            <a:r>
              <a:rPr lang="en-US" sz="4299" spc="40" dirty="0">
                <a:solidFill>
                  <a:srgbClr val="000000"/>
                </a:solidFill>
                <a:latin typeface="Times New Roman"/>
              </a:rPr>
              <a:t> </a:t>
            </a:r>
            <a:r>
              <a:rPr lang="en-US" sz="4299" spc="40" dirty="0" err="1">
                <a:solidFill>
                  <a:srgbClr val="000000"/>
                </a:solidFill>
                <a:latin typeface="Times New Roman"/>
              </a:rPr>
              <a:t>không</a:t>
            </a:r>
            <a:r>
              <a:rPr lang="en-US" sz="4299" spc="40" dirty="0">
                <a:solidFill>
                  <a:srgbClr val="000000"/>
                </a:solidFill>
                <a:latin typeface="Times New Roman"/>
              </a:rPr>
              <a:t> </a:t>
            </a:r>
            <a:r>
              <a:rPr lang="en-US" sz="4299" spc="40" dirty="0" err="1">
                <a:solidFill>
                  <a:srgbClr val="000000"/>
                </a:solidFill>
                <a:latin typeface="Times New Roman"/>
              </a:rPr>
              <a:t>rõ</a:t>
            </a:r>
            <a:r>
              <a:rPr lang="en-US" sz="4299" spc="40" dirty="0">
                <a:solidFill>
                  <a:srgbClr val="000000"/>
                </a:solidFill>
                <a:latin typeface="Times New Roman"/>
              </a:rPr>
              <a:t> </a:t>
            </a:r>
            <a:r>
              <a:rPr lang="en-US" sz="4299" spc="40" dirty="0" err="1">
                <a:solidFill>
                  <a:srgbClr val="000000"/>
                </a:solidFill>
                <a:latin typeface="Times New Roman"/>
              </a:rPr>
              <a:t>ràng</a:t>
            </a:r>
            <a:endParaRPr lang="en-US" sz="4299" spc="40" dirty="0">
              <a:solidFill>
                <a:srgbClr val="000000"/>
              </a:solidFill>
              <a:latin typeface="Times New Roman"/>
            </a:endParaRPr>
          </a:p>
          <a:p>
            <a:pPr algn="l">
              <a:lnSpc>
                <a:spcPts val="4643"/>
              </a:lnSpc>
              <a:spcBef>
                <a:spcPct val="0"/>
              </a:spcBef>
            </a:pPr>
            <a:endParaRPr lang="en-US" sz="4299" spc="40" dirty="0">
              <a:solidFill>
                <a:srgbClr val="000000"/>
              </a:solidFill>
              <a:latin typeface="Times New Roman"/>
            </a:endParaRPr>
          </a:p>
        </p:txBody>
      </p:sp>
      <p:sp>
        <p:nvSpPr>
          <p:cNvPr id="8" name="TextBox 7">
            <a:extLst>
              <a:ext uri="{FF2B5EF4-FFF2-40B4-BE49-F238E27FC236}">
                <a16:creationId xmlns:a16="http://schemas.microsoft.com/office/drawing/2014/main" id="{86055913-63ED-411D-A81F-9FE4711EDE1C}"/>
              </a:ext>
            </a:extLst>
          </p:cNvPr>
          <p:cNvSpPr txBox="1"/>
          <p:nvPr/>
        </p:nvSpPr>
        <p:spPr>
          <a:xfrm>
            <a:off x="762000" y="1582691"/>
            <a:ext cx="9144000" cy="682238"/>
          </a:xfrm>
          <a:prstGeom prst="rect">
            <a:avLst/>
          </a:prstGeom>
          <a:noFill/>
        </p:spPr>
        <p:txBody>
          <a:bodyPr wrap="square">
            <a:spAutoFit/>
          </a:bodyPr>
          <a:lstStyle/>
          <a:p>
            <a:pPr algn="l">
              <a:lnSpc>
                <a:spcPts val="4643"/>
              </a:lnSpc>
              <a:spcBef>
                <a:spcPct val="0"/>
              </a:spcBef>
            </a:pPr>
            <a:r>
              <a:rPr lang="vi-VN" sz="4000" spc="40" dirty="0">
                <a:solidFill>
                  <a:srgbClr val="000000"/>
                </a:solidFill>
                <a:latin typeface="Times New Roman Bold"/>
              </a:rPr>
              <a:t>11. </a:t>
            </a:r>
            <a:r>
              <a:rPr lang="en-US" sz="4000" spc="40" dirty="0" err="1">
                <a:solidFill>
                  <a:srgbClr val="000000"/>
                </a:solidFill>
                <a:latin typeface="Times New Roman Bold"/>
              </a:rPr>
              <a:t>Kiểm</a:t>
            </a:r>
            <a:r>
              <a:rPr lang="en-US" sz="4000" spc="40" dirty="0">
                <a:solidFill>
                  <a:srgbClr val="000000"/>
                </a:solidFill>
                <a:latin typeface="Times New Roman Bold"/>
              </a:rPr>
              <a:t> </a:t>
            </a:r>
            <a:r>
              <a:rPr lang="en-US" sz="4000" spc="40" dirty="0" err="1">
                <a:solidFill>
                  <a:srgbClr val="000000"/>
                </a:solidFill>
                <a:latin typeface="Times New Roman Bold"/>
              </a:rPr>
              <a:t>Thử</a:t>
            </a:r>
            <a:r>
              <a:rPr lang="en-US" sz="4000" spc="40" dirty="0">
                <a:solidFill>
                  <a:srgbClr val="000000"/>
                </a:solidFill>
                <a:latin typeface="Times New Roman Bold"/>
              </a:rPr>
              <a:t> </a:t>
            </a:r>
            <a:r>
              <a:rPr lang="en-US" sz="4000" spc="40" dirty="0" err="1">
                <a:solidFill>
                  <a:srgbClr val="000000"/>
                </a:solidFill>
                <a:latin typeface="Times New Roman Bold"/>
              </a:rPr>
              <a:t>Từ</a:t>
            </a:r>
            <a:r>
              <a:rPr lang="en-US" sz="4000" spc="40" dirty="0">
                <a:solidFill>
                  <a:srgbClr val="000000"/>
                </a:solidFill>
                <a:latin typeface="Times New Roman Bold"/>
              </a:rPr>
              <a:t> </a:t>
            </a:r>
            <a:r>
              <a:rPr lang="en-US" sz="4000" spc="40" dirty="0" err="1">
                <a:solidFill>
                  <a:srgbClr val="000000"/>
                </a:solidFill>
                <a:latin typeface="Times New Roman Bold"/>
              </a:rPr>
              <a:t>Bên</a:t>
            </a:r>
            <a:r>
              <a:rPr lang="en-US" sz="4000" spc="40" dirty="0">
                <a:solidFill>
                  <a:srgbClr val="000000"/>
                </a:solidFill>
                <a:latin typeface="Times New Roman Bold"/>
              </a:rPr>
              <a:t> </a:t>
            </a:r>
            <a:r>
              <a:rPr lang="en-US" sz="4000" spc="40" dirty="0" err="1">
                <a:solidFill>
                  <a:srgbClr val="000000"/>
                </a:solidFill>
                <a:latin typeface="Times New Roman Bold"/>
              </a:rPr>
              <a:t>Ngoài</a:t>
            </a:r>
            <a:endParaRPr lang="en-US" sz="4000" spc="40" dirty="0">
              <a:solidFill>
                <a:srgbClr val="000000"/>
              </a:solidFill>
              <a:latin typeface="Times New Roman Bold"/>
            </a:endParaRPr>
          </a:p>
        </p:txBody>
      </p:sp>
      <p:sp>
        <p:nvSpPr>
          <p:cNvPr id="10" name="TextBox 9">
            <a:extLst>
              <a:ext uri="{FF2B5EF4-FFF2-40B4-BE49-F238E27FC236}">
                <a16:creationId xmlns:a16="http://schemas.microsoft.com/office/drawing/2014/main" id="{2BB38C77-BCED-42A2-AC8D-BB5625BAB405}"/>
              </a:ext>
            </a:extLst>
          </p:cNvPr>
          <p:cNvSpPr txBox="1"/>
          <p:nvPr/>
        </p:nvSpPr>
        <p:spPr>
          <a:xfrm>
            <a:off x="1205150" y="2345998"/>
            <a:ext cx="9144000" cy="642933"/>
          </a:xfrm>
          <a:prstGeom prst="rect">
            <a:avLst/>
          </a:prstGeom>
          <a:noFill/>
        </p:spPr>
        <p:txBody>
          <a:bodyPr wrap="square">
            <a:spAutoFit/>
          </a:bodyPr>
          <a:lstStyle/>
          <a:p>
            <a:pPr algn="l">
              <a:lnSpc>
                <a:spcPts val="4643"/>
              </a:lnSpc>
              <a:spcBef>
                <a:spcPct val="0"/>
              </a:spcBef>
            </a:pPr>
            <a:r>
              <a:rPr lang="en-US" sz="3600" i="1" u="sng" spc="38" dirty="0" err="1">
                <a:solidFill>
                  <a:srgbClr val="000000"/>
                </a:solidFill>
                <a:latin typeface="Times New Roman" panose="02020603050405020304" pitchFamily="18" charset="0"/>
                <a:cs typeface="Times New Roman" panose="02020603050405020304" pitchFamily="18" charset="0"/>
              </a:rPr>
              <a:t>Kiểm</a:t>
            </a:r>
            <a:r>
              <a:rPr lang="en-US" sz="3600" i="1" u="sng" spc="38" dirty="0">
                <a:solidFill>
                  <a:srgbClr val="000000"/>
                </a:solidFill>
                <a:latin typeface="Times New Roman" panose="02020603050405020304" pitchFamily="18" charset="0"/>
                <a:cs typeface="Times New Roman" panose="02020603050405020304" pitchFamily="18" charset="0"/>
              </a:rPr>
              <a:t> </a:t>
            </a:r>
            <a:r>
              <a:rPr lang="en-US" sz="3600" i="1" u="sng" spc="38" dirty="0" err="1">
                <a:solidFill>
                  <a:srgbClr val="000000"/>
                </a:solidFill>
                <a:latin typeface="Times New Roman" panose="02020603050405020304" pitchFamily="18" charset="0"/>
                <a:cs typeface="Times New Roman" panose="02020603050405020304" pitchFamily="18" charset="0"/>
              </a:rPr>
              <a:t>Thử</a:t>
            </a:r>
            <a:r>
              <a:rPr lang="en-US" sz="3600" i="1" u="sng" spc="38" dirty="0">
                <a:solidFill>
                  <a:srgbClr val="000000"/>
                </a:solidFill>
                <a:latin typeface="Times New Roman" panose="02020603050405020304" pitchFamily="18" charset="0"/>
                <a:cs typeface="Times New Roman" panose="02020603050405020304" pitchFamily="18" charset="0"/>
              </a:rPr>
              <a:t> Alpha </a:t>
            </a:r>
            <a:r>
              <a:rPr lang="en-US" sz="3600" i="1" u="sng" spc="38" dirty="0" err="1">
                <a:solidFill>
                  <a:srgbClr val="000000"/>
                </a:solidFill>
                <a:latin typeface="Times New Roman" panose="02020603050405020304" pitchFamily="18" charset="0"/>
                <a:cs typeface="Times New Roman" panose="02020603050405020304" pitchFamily="18" charset="0"/>
              </a:rPr>
              <a:t>và</a:t>
            </a:r>
            <a:r>
              <a:rPr lang="en-US" sz="3600" i="1" u="sng" spc="38" dirty="0">
                <a:solidFill>
                  <a:srgbClr val="000000"/>
                </a:solidFill>
                <a:latin typeface="Times New Roman" panose="02020603050405020304" pitchFamily="18" charset="0"/>
                <a:cs typeface="Times New Roman" panose="02020603050405020304" pitchFamily="18" charset="0"/>
              </a:rPr>
              <a:t> Beta</a:t>
            </a:r>
          </a:p>
        </p:txBody>
      </p:sp>
      <p:sp>
        <p:nvSpPr>
          <p:cNvPr id="11" name="TextBox 4">
            <a:extLst>
              <a:ext uri="{FF2B5EF4-FFF2-40B4-BE49-F238E27FC236}">
                <a16:creationId xmlns:a16="http://schemas.microsoft.com/office/drawing/2014/main" id="{0D735C5F-A185-42A5-86D3-FB958E80E09B}"/>
              </a:ext>
            </a:extLst>
          </p:cNvPr>
          <p:cNvSpPr txBox="1"/>
          <p:nvPr/>
        </p:nvSpPr>
        <p:spPr>
          <a:xfrm>
            <a:off x="914400" y="386419"/>
            <a:ext cx="10376931" cy="776046"/>
          </a:xfrm>
          <a:prstGeom prst="rect">
            <a:avLst/>
          </a:prstGeom>
        </p:spPr>
        <p:txBody>
          <a:bodyPr wrap="square" lIns="0" tIns="0" rIns="0" bIns="0" rtlCol="0" anchor="t">
            <a:spAutoFit/>
          </a:bodyPr>
          <a:lstStyle/>
          <a:p>
            <a:pPr algn="ctr">
              <a:lnSpc>
                <a:spcPts val="6580"/>
              </a:lnSpc>
            </a:pPr>
            <a:r>
              <a:rPr lang="vi-VN" sz="4700" dirty="0">
                <a:solidFill>
                  <a:schemeClr val="bg1"/>
                </a:solidFill>
                <a:latin typeface="Times New Roman Bold"/>
              </a:rPr>
              <a:t>III: </a:t>
            </a:r>
            <a:r>
              <a:rPr lang="en-US" sz="4700" dirty="0" err="1">
                <a:solidFill>
                  <a:schemeClr val="bg1"/>
                </a:solidFill>
                <a:latin typeface="Times New Roman Bold"/>
              </a:rPr>
              <a:t>Kiểm</a:t>
            </a:r>
            <a:r>
              <a:rPr lang="en-US" sz="4700" dirty="0">
                <a:solidFill>
                  <a:schemeClr val="bg1"/>
                </a:solidFill>
                <a:latin typeface="Times New Roman Bold"/>
              </a:rPr>
              <a:t> </a:t>
            </a:r>
            <a:r>
              <a:rPr lang="en-US" sz="4700" dirty="0" err="1">
                <a:solidFill>
                  <a:schemeClr val="bg1"/>
                </a:solidFill>
                <a:latin typeface="Times New Roman Bold"/>
              </a:rPr>
              <a:t>thử</a:t>
            </a:r>
            <a:r>
              <a:rPr lang="en-US" sz="4700" dirty="0">
                <a:solidFill>
                  <a:schemeClr val="bg1"/>
                </a:solidFill>
                <a:latin typeface="Times New Roman Bold"/>
              </a:rPr>
              <a:t> </a:t>
            </a:r>
            <a:r>
              <a:rPr lang="en-US" sz="4700" dirty="0" err="1">
                <a:solidFill>
                  <a:schemeClr val="bg1"/>
                </a:solidFill>
                <a:latin typeface="Times New Roman Bold"/>
              </a:rPr>
              <a:t>phần</a:t>
            </a:r>
            <a:r>
              <a:rPr lang="en-US" sz="4700" dirty="0">
                <a:solidFill>
                  <a:schemeClr val="bg1"/>
                </a:solidFill>
                <a:latin typeface="Times New Roman Bold"/>
              </a:rPr>
              <a:t> </a:t>
            </a:r>
            <a:r>
              <a:rPr lang="en-US" sz="4700" dirty="0" err="1">
                <a:solidFill>
                  <a:schemeClr val="bg1"/>
                </a:solidFill>
                <a:latin typeface="Times New Roman Bold"/>
              </a:rPr>
              <a:t>mềm</a:t>
            </a:r>
            <a:r>
              <a:rPr lang="en-US" sz="4700" dirty="0">
                <a:solidFill>
                  <a:schemeClr val="bg1"/>
                </a:solidFill>
                <a:latin typeface="Times New Roman Bold"/>
              </a:rPr>
              <a:t> – </a:t>
            </a:r>
            <a:r>
              <a:rPr lang="vi-VN" sz="4700" dirty="0">
                <a:solidFill>
                  <a:schemeClr val="bg1"/>
                </a:solidFill>
                <a:latin typeface="Times New Roman Bold"/>
              </a:rPr>
              <a:t>Quy Trình</a:t>
            </a:r>
            <a:r>
              <a:rPr lang="en-US" sz="4700" dirty="0">
                <a:solidFill>
                  <a:schemeClr val="bg1"/>
                </a:solidFill>
                <a:latin typeface="Times New Roman Bold"/>
              </a:rPr>
              <a:t> </a:t>
            </a: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2">
            <a:extLst>
              <a:ext uri="{FF2B5EF4-FFF2-40B4-BE49-F238E27FC236}">
                <a16:creationId xmlns:a16="http://schemas.microsoft.com/office/drawing/2014/main" id="{8DBE8D4D-6750-4F37-8C04-2985EC6ECBAF}"/>
              </a:ext>
            </a:extLst>
          </p:cNvPr>
          <p:cNvSpPr/>
          <p:nvPr/>
        </p:nvSpPr>
        <p:spPr>
          <a:xfrm>
            <a:off x="0" y="-1905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0"/>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3"/>
            <a:stretch>
              <a:fillRect t="-10078" b="-10078"/>
            </a:stretch>
          </a:blipFill>
        </p:spPr>
      </p:sp>
      <p:sp>
        <p:nvSpPr>
          <p:cNvPr id="5" name="TextBox 5"/>
          <p:cNvSpPr txBox="1"/>
          <p:nvPr/>
        </p:nvSpPr>
        <p:spPr>
          <a:xfrm>
            <a:off x="0" y="1518811"/>
            <a:ext cx="9926717" cy="589905"/>
          </a:xfrm>
          <a:prstGeom prst="rect">
            <a:avLst/>
          </a:prstGeom>
        </p:spPr>
        <p:txBody>
          <a:bodyPr lIns="0" tIns="0" rIns="0" bIns="0" rtlCol="0" anchor="t">
            <a:spAutoFit/>
          </a:bodyPr>
          <a:lstStyle/>
          <a:p>
            <a:pPr algn="l">
              <a:lnSpc>
                <a:spcPts val="4643"/>
              </a:lnSpc>
              <a:spcBef>
                <a:spcPct val="0"/>
              </a:spcBef>
            </a:pPr>
            <a:r>
              <a:rPr lang="vi-VN" sz="4299" spc="40" dirty="0">
                <a:solidFill>
                  <a:srgbClr val="000000"/>
                </a:solidFill>
                <a:latin typeface="Times New Roman Bold"/>
              </a:rPr>
              <a:t>Tổng quan</a:t>
            </a:r>
            <a:endParaRPr lang="en-US" sz="4299" spc="40" dirty="0">
              <a:solidFill>
                <a:srgbClr val="000000"/>
              </a:solidFill>
              <a:latin typeface="Times New Roman Bold"/>
            </a:endParaRPr>
          </a:p>
        </p:txBody>
      </p:sp>
      <p:sp>
        <p:nvSpPr>
          <p:cNvPr id="8" name="TextBox 4">
            <a:extLst>
              <a:ext uri="{FF2B5EF4-FFF2-40B4-BE49-F238E27FC236}">
                <a16:creationId xmlns:a16="http://schemas.microsoft.com/office/drawing/2014/main" id="{5FE64DC4-D67B-4DFF-B1EF-4AA8011111DD}"/>
              </a:ext>
            </a:extLst>
          </p:cNvPr>
          <p:cNvSpPr txBox="1"/>
          <p:nvPr/>
        </p:nvSpPr>
        <p:spPr>
          <a:xfrm>
            <a:off x="914400" y="386419"/>
            <a:ext cx="10376931" cy="776046"/>
          </a:xfrm>
          <a:prstGeom prst="rect">
            <a:avLst/>
          </a:prstGeom>
        </p:spPr>
        <p:txBody>
          <a:bodyPr wrap="square" lIns="0" tIns="0" rIns="0" bIns="0" rtlCol="0" anchor="t">
            <a:spAutoFit/>
          </a:bodyPr>
          <a:lstStyle/>
          <a:p>
            <a:pPr algn="ctr">
              <a:lnSpc>
                <a:spcPts val="6580"/>
              </a:lnSpc>
            </a:pPr>
            <a:r>
              <a:rPr lang="vi-VN" sz="4700" dirty="0">
                <a:solidFill>
                  <a:schemeClr val="bg1"/>
                </a:solidFill>
                <a:latin typeface="Times New Roman Bold"/>
              </a:rPr>
              <a:t>IV: </a:t>
            </a:r>
            <a:r>
              <a:rPr lang="en-US" sz="4700" dirty="0" err="1">
                <a:solidFill>
                  <a:schemeClr val="bg1"/>
                </a:solidFill>
                <a:latin typeface="Times New Roman Bold"/>
              </a:rPr>
              <a:t>Kiểm</a:t>
            </a:r>
            <a:r>
              <a:rPr lang="en-US" sz="4700" dirty="0">
                <a:solidFill>
                  <a:schemeClr val="bg1"/>
                </a:solidFill>
                <a:latin typeface="Times New Roman Bold"/>
              </a:rPr>
              <a:t> </a:t>
            </a:r>
            <a:r>
              <a:rPr lang="en-US" sz="4700" dirty="0" err="1">
                <a:solidFill>
                  <a:schemeClr val="bg1"/>
                </a:solidFill>
                <a:latin typeface="Times New Roman Bold"/>
              </a:rPr>
              <a:t>thử</a:t>
            </a:r>
            <a:r>
              <a:rPr lang="en-US" sz="4700" dirty="0">
                <a:solidFill>
                  <a:schemeClr val="bg1"/>
                </a:solidFill>
                <a:latin typeface="Times New Roman Bold"/>
              </a:rPr>
              <a:t> </a:t>
            </a:r>
            <a:r>
              <a:rPr lang="en-US" sz="4700" dirty="0" err="1">
                <a:solidFill>
                  <a:schemeClr val="bg1"/>
                </a:solidFill>
                <a:latin typeface="Times New Roman Bold"/>
              </a:rPr>
              <a:t>phần</a:t>
            </a:r>
            <a:r>
              <a:rPr lang="en-US" sz="4700" dirty="0">
                <a:solidFill>
                  <a:schemeClr val="bg1"/>
                </a:solidFill>
                <a:latin typeface="Times New Roman Bold"/>
              </a:rPr>
              <a:t> </a:t>
            </a:r>
            <a:r>
              <a:rPr lang="en-US" sz="4700" dirty="0" err="1">
                <a:solidFill>
                  <a:schemeClr val="bg1"/>
                </a:solidFill>
                <a:latin typeface="Times New Roman Bold"/>
              </a:rPr>
              <a:t>mềm</a:t>
            </a:r>
            <a:r>
              <a:rPr lang="en-US" sz="4700" dirty="0">
                <a:solidFill>
                  <a:schemeClr val="bg1"/>
                </a:solidFill>
                <a:latin typeface="Times New Roman Bold"/>
              </a:rPr>
              <a:t> – </a:t>
            </a:r>
            <a:r>
              <a:rPr lang="vi-VN" sz="4700" dirty="0">
                <a:solidFill>
                  <a:schemeClr val="bg1"/>
                </a:solidFill>
                <a:latin typeface="Times New Roman Bold"/>
              </a:rPr>
              <a:t>Gỡ Rối</a:t>
            </a:r>
            <a:r>
              <a:rPr lang="en-US" sz="4700" dirty="0">
                <a:solidFill>
                  <a:schemeClr val="bg1"/>
                </a:solidFill>
                <a:latin typeface="Times New Roman Bold"/>
              </a:rPr>
              <a:t> </a:t>
            </a:r>
          </a:p>
        </p:txBody>
      </p:sp>
      <p:sp>
        <p:nvSpPr>
          <p:cNvPr id="13" name="TextBox 12">
            <a:extLst>
              <a:ext uri="{FF2B5EF4-FFF2-40B4-BE49-F238E27FC236}">
                <a16:creationId xmlns:a16="http://schemas.microsoft.com/office/drawing/2014/main" id="{A96ED2DC-D848-457B-8C0D-E4B10F4B92F9}"/>
              </a:ext>
            </a:extLst>
          </p:cNvPr>
          <p:cNvSpPr txBox="1"/>
          <p:nvPr/>
        </p:nvSpPr>
        <p:spPr>
          <a:xfrm>
            <a:off x="0" y="2108716"/>
            <a:ext cx="16351926" cy="1323439"/>
          </a:xfrm>
          <a:prstGeom prst="rect">
            <a:avLst/>
          </a:prstGeom>
          <a:noFill/>
        </p:spPr>
        <p:txBody>
          <a:bodyPr wrap="square">
            <a:spAutoFit/>
          </a:bodyPr>
          <a:lstStyle/>
          <a:p>
            <a:r>
              <a:rPr lang="LID4096" sz="4000" dirty="0">
                <a:latin typeface="Times New Roman" panose="02020603050405020304" pitchFamily="18" charset="0"/>
                <a:cs typeface="Times New Roman" panose="02020603050405020304" pitchFamily="18" charset="0"/>
              </a:rPr>
              <a:t>Khi chương trình bị lỗi, gỡ rối là các công việc cần làm để làm cho chương trình dịch thông, chạy thông</a:t>
            </a:r>
          </a:p>
        </p:txBody>
      </p:sp>
      <p:sp>
        <p:nvSpPr>
          <p:cNvPr id="15" name="TextBox 14">
            <a:extLst>
              <a:ext uri="{FF2B5EF4-FFF2-40B4-BE49-F238E27FC236}">
                <a16:creationId xmlns:a16="http://schemas.microsoft.com/office/drawing/2014/main" id="{CA9E9D51-57EC-4853-A644-BEFB419498B0}"/>
              </a:ext>
            </a:extLst>
          </p:cNvPr>
          <p:cNvSpPr txBox="1"/>
          <p:nvPr/>
        </p:nvSpPr>
        <p:spPr>
          <a:xfrm>
            <a:off x="0" y="3359408"/>
            <a:ext cx="16764000" cy="1323439"/>
          </a:xfrm>
          <a:prstGeom prst="rect">
            <a:avLst/>
          </a:prstGeom>
          <a:noFill/>
        </p:spPr>
        <p:txBody>
          <a:bodyPr wrap="square">
            <a:spAutoFit/>
          </a:bodyPr>
          <a:lstStyle/>
          <a:p>
            <a:r>
              <a:rPr lang="en-US" sz="4000" b="0" i="0" dirty="0" err="1">
                <a:effectLst/>
                <a:latin typeface="Times New Roman" panose="02020603050405020304" pitchFamily="18" charset="0"/>
                <a:cs typeface="Times New Roman" panose="02020603050405020304" pitchFamily="18" charset="0"/>
              </a:rPr>
              <a:t>Thật</a:t>
            </a:r>
            <a:r>
              <a:rPr lang="en-US" sz="4000" b="0" i="0" dirty="0">
                <a:effectLst/>
                <a:latin typeface="Times New Roman" panose="02020603050405020304" pitchFamily="18" charset="0"/>
                <a:cs typeface="Times New Roman" panose="02020603050405020304" pitchFamily="18" charset="0"/>
              </a:rPr>
              <a:t> </a:t>
            </a:r>
            <a:r>
              <a:rPr lang="en-US" sz="4000" b="0" i="0" dirty="0" err="1">
                <a:effectLst/>
                <a:latin typeface="Times New Roman" panose="02020603050405020304" pitchFamily="18" charset="0"/>
                <a:cs typeface="Times New Roman" panose="02020603050405020304" pitchFamily="18" charset="0"/>
              </a:rPr>
              <a:t>không</a:t>
            </a:r>
            <a:r>
              <a:rPr lang="en-US" sz="4000" b="0" i="0" dirty="0">
                <a:effectLst/>
                <a:latin typeface="Times New Roman" panose="02020603050405020304" pitchFamily="18" charset="0"/>
                <a:cs typeface="Times New Roman" panose="02020603050405020304" pitchFamily="18" charset="0"/>
              </a:rPr>
              <a:t> may, </a:t>
            </a:r>
            <a:r>
              <a:rPr lang="en-US" sz="4000" b="0" i="0" dirty="0" err="1">
                <a:effectLst/>
                <a:latin typeface="Times New Roman" panose="02020603050405020304" pitchFamily="18" charset="0"/>
                <a:cs typeface="Times New Roman" panose="02020603050405020304" pitchFamily="18" charset="0"/>
              </a:rPr>
              <a:t>gỡ</a:t>
            </a:r>
            <a:r>
              <a:rPr lang="en-US" sz="4000" b="0" i="0" dirty="0">
                <a:effectLst/>
                <a:latin typeface="Times New Roman" panose="02020603050405020304" pitchFamily="18" charset="0"/>
                <a:cs typeface="Times New Roman" panose="02020603050405020304" pitchFamily="18" charset="0"/>
              </a:rPr>
              <a:t> </a:t>
            </a:r>
            <a:r>
              <a:rPr lang="en-US" sz="4000" b="0" i="0" dirty="0" err="1">
                <a:effectLst/>
                <a:latin typeface="Times New Roman" panose="02020603050405020304" pitchFamily="18" charset="0"/>
                <a:cs typeface="Times New Roman" panose="02020603050405020304" pitchFamily="18" charset="0"/>
              </a:rPr>
              <a:t>rối</a:t>
            </a:r>
            <a:r>
              <a:rPr lang="en-US" sz="4000" b="0" i="0" dirty="0">
                <a:effectLst/>
                <a:latin typeface="Times New Roman" panose="02020603050405020304" pitchFamily="18" charset="0"/>
                <a:cs typeface="Times New Roman" panose="02020603050405020304" pitchFamily="18" charset="0"/>
              </a:rPr>
              <a:t> </a:t>
            </a:r>
            <a:r>
              <a:rPr lang="en-US" sz="4000" b="0" i="0" dirty="0" err="1">
                <a:effectLst/>
                <a:latin typeface="Times New Roman" panose="02020603050405020304" pitchFamily="18" charset="0"/>
                <a:cs typeface="Times New Roman" panose="02020603050405020304" pitchFamily="18" charset="0"/>
              </a:rPr>
              <a:t>luôn</a:t>
            </a:r>
            <a:r>
              <a:rPr lang="en-US" sz="4000" b="0" i="0" dirty="0">
                <a:effectLst/>
                <a:latin typeface="Times New Roman" panose="02020603050405020304" pitchFamily="18" charset="0"/>
                <a:cs typeface="Times New Roman" panose="02020603050405020304" pitchFamily="18" charset="0"/>
              </a:rPr>
              <a:t> </a:t>
            </a:r>
            <a:r>
              <a:rPr lang="en-US" sz="4000" b="0" i="0" dirty="0" err="1">
                <a:effectLst/>
                <a:latin typeface="Times New Roman" panose="02020603050405020304" pitchFamily="18" charset="0"/>
                <a:cs typeface="Times New Roman" panose="02020603050405020304" pitchFamily="18" charset="0"/>
              </a:rPr>
              <a:t>là</a:t>
            </a:r>
            <a:r>
              <a:rPr lang="en-US" sz="4000" b="0" i="0" dirty="0">
                <a:effectLst/>
                <a:latin typeface="Times New Roman" panose="02020603050405020304" pitchFamily="18" charset="0"/>
                <a:cs typeface="Times New Roman" panose="02020603050405020304" pitchFamily="18" charset="0"/>
              </a:rPr>
              <a:t> </a:t>
            </a:r>
            <a:r>
              <a:rPr lang="en-US" sz="4000" b="0" i="0" dirty="0" err="1">
                <a:effectLst/>
                <a:latin typeface="Times New Roman" panose="02020603050405020304" pitchFamily="18" charset="0"/>
                <a:cs typeface="Times New Roman" panose="02020603050405020304" pitchFamily="18" charset="0"/>
              </a:rPr>
              <a:t>thao</a:t>
            </a:r>
            <a:r>
              <a:rPr lang="en-US" sz="4000" b="0" i="0" dirty="0">
                <a:effectLst/>
                <a:latin typeface="Times New Roman" panose="02020603050405020304" pitchFamily="18" charset="0"/>
                <a:cs typeface="Times New Roman" panose="02020603050405020304" pitchFamily="18" charset="0"/>
              </a:rPr>
              <a:t> </a:t>
            </a:r>
            <a:r>
              <a:rPr lang="en-US" sz="4000" b="0" i="0" dirty="0" err="1">
                <a:effectLst/>
                <a:latin typeface="Times New Roman" panose="02020603050405020304" pitchFamily="18" charset="0"/>
                <a:cs typeface="Times New Roman" panose="02020603050405020304" pitchFamily="18" charset="0"/>
              </a:rPr>
              <a:t>tác</a:t>
            </a:r>
            <a:r>
              <a:rPr lang="en-US" sz="4000" b="0" i="0" dirty="0">
                <a:effectLst/>
                <a:latin typeface="Times New Roman" panose="02020603050405020304" pitchFamily="18" charset="0"/>
                <a:cs typeface="Times New Roman" panose="02020603050405020304" pitchFamily="18" charset="0"/>
              </a:rPr>
              <a:t> </a:t>
            </a:r>
            <a:r>
              <a:rPr lang="en-US" sz="4000" b="0" i="0" dirty="0" err="1">
                <a:effectLst/>
                <a:latin typeface="Times New Roman" panose="02020603050405020304" pitchFamily="18" charset="0"/>
                <a:cs typeface="Times New Roman" panose="02020603050405020304" pitchFamily="18" charset="0"/>
              </a:rPr>
              <a:t>phải</a:t>
            </a:r>
            <a:r>
              <a:rPr lang="en-US" sz="4000" b="0" i="0" dirty="0">
                <a:effectLst/>
                <a:latin typeface="Times New Roman" panose="02020603050405020304" pitchFamily="18" charset="0"/>
                <a:cs typeface="Times New Roman" panose="02020603050405020304" pitchFamily="18" charset="0"/>
              </a:rPr>
              <a:t> </a:t>
            </a:r>
            <a:r>
              <a:rPr lang="en-US" sz="4000" b="0" i="0" dirty="0" err="1">
                <a:effectLst/>
                <a:latin typeface="Times New Roman" panose="02020603050405020304" pitchFamily="18" charset="0"/>
                <a:cs typeface="Times New Roman" panose="02020603050405020304" pitchFamily="18" charset="0"/>
              </a:rPr>
              <a:t>làm</a:t>
            </a:r>
            <a:r>
              <a:rPr lang="en-US" sz="4000" b="0" i="0" dirty="0">
                <a:effectLst/>
                <a:latin typeface="Times New Roman" panose="02020603050405020304" pitchFamily="18" charset="0"/>
                <a:cs typeface="Times New Roman" panose="02020603050405020304" pitchFamily="18" charset="0"/>
              </a:rPr>
              <a:t> </a:t>
            </a:r>
            <a:r>
              <a:rPr lang="en-US" sz="4000" b="0" i="0" dirty="0" err="1">
                <a:effectLst/>
                <a:latin typeface="Times New Roman" panose="02020603050405020304" pitchFamily="18" charset="0"/>
                <a:cs typeface="Times New Roman" panose="02020603050405020304" pitchFamily="18" charset="0"/>
              </a:rPr>
              <a:t>khi</a:t>
            </a:r>
            <a:r>
              <a:rPr lang="en-US" sz="4000" b="0" i="0" dirty="0">
                <a:effectLst/>
                <a:latin typeface="Times New Roman" panose="02020603050405020304" pitchFamily="18" charset="0"/>
                <a:cs typeface="Times New Roman" panose="02020603050405020304" pitchFamily="18" charset="0"/>
              </a:rPr>
              <a:t> </a:t>
            </a:r>
            <a:r>
              <a:rPr lang="en-US" sz="4000" b="0" i="0" dirty="0" err="1">
                <a:effectLst/>
                <a:latin typeface="Times New Roman" panose="02020603050405020304" pitchFamily="18" charset="0"/>
                <a:cs typeface="Times New Roman" panose="02020603050405020304" pitchFamily="18" charset="0"/>
              </a:rPr>
              <a:t>lập</a:t>
            </a:r>
            <a:r>
              <a:rPr lang="en-US" sz="4000" b="0" i="0" dirty="0">
                <a:effectLst/>
                <a:latin typeface="Times New Roman" panose="02020603050405020304" pitchFamily="18" charset="0"/>
                <a:cs typeface="Times New Roman" panose="02020603050405020304" pitchFamily="18" charset="0"/>
              </a:rPr>
              <a:t> </a:t>
            </a:r>
            <a:r>
              <a:rPr lang="en-US" sz="4000" b="0" i="0" dirty="0" err="1">
                <a:effectLst/>
                <a:latin typeface="Times New Roman" panose="02020603050405020304" pitchFamily="18" charset="0"/>
                <a:cs typeface="Times New Roman" panose="02020603050405020304" pitchFamily="18" charset="0"/>
              </a:rPr>
              <a:t>trình</a:t>
            </a:r>
            <a:r>
              <a:rPr lang="en-US" sz="4000" b="0" i="0" dirty="0">
                <a:effectLst/>
                <a:latin typeface="Times New Roman" panose="02020603050405020304" pitchFamily="18" charset="0"/>
                <a:cs typeface="Times New Roman" panose="02020603050405020304" pitchFamily="18" charset="0"/>
              </a:rPr>
              <a:t>, </a:t>
            </a:r>
            <a:r>
              <a:rPr lang="en-US" sz="4000" b="0" i="0" dirty="0" err="1">
                <a:effectLst/>
                <a:latin typeface="Times New Roman" panose="02020603050405020304" pitchFamily="18" charset="0"/>
                <a:cs typeface="Times New Roman" panose="02020603050405020304" pitchFamily="18" charset="0"/>
              </a:rPr>
              <a:t>thao</a:t>
            </a:r>
            <a:r>
              <a:rPr lang="en-US" sz="4000" b="0" i="0" dirty="0">
                <a:effectLst/>
                <a:latin typeface="Times New Roman" panose="02020603050405020304" pitchFamily="18" charset="0"/>
                <a:cs typeface="Times New Roman" panose="02020603050405020304" pitchFamily="18" charset="0"/>
              </a:rPr>
              <a:t> </a:t>
            </a:r>
            <a:r>
              <a:rPr lang="en-US" sz="4000" b="0" i="0" dirty="0" err="1">
                <a:effectLst/>
                <a:latin typeface="Times New Roman" panose="02020603050405020304" pitchFamily="18" charset="0"/>
                <a:cs typeface="Times New Roman" panose="02020603050405020304" pitchFamily="18" charset="0"/>
              </a:rPr>
              <a:t>tác</a:t>
            </a:r>
            <a:r>
              <a:rPr lang="en-US" sz="4000" b="0" i="0" dirty="0">
                <a:effectLst/>
                <a:latin typeface="Times New Roman" panose="02020603050405020304" pitchFamily="18" charset="0"/>
                <a:cs typeface="Times New Roman" panose="02020603050405020304" pitchFamily="18" charset="0"/>
              </a:rPr>
              <a:t> </a:t>
            </a:r>
            <a:r>
              <a:rPr lang="en-US" sz="4000" b="0" i="0" dirty="0" err="1">
                <a:effectLst/>
                <a:latin typeface="Times New Roman" panose="02020603050405020304" pitchFamily="18" charset="0"/>
                <a:cs typeface="Times New Roman" panose="02020603050405020304" pitchFamily="18" charset="0"/>
              </a:rPr>
              <a:t>này</a:t>
            </a:r>
            <a:r>
              <a:rPr lang="en-US" sz="4000" b="0" i="0" dirty="0">
                <a:effectLst/>
                <a:latin typeface="Times New Roman" panose="02020603050405020304" pitchFamily="18" charset="0"/>
                <a:cs typeface="Times New Roman" panose="02020603050405020304" pitchFamily="18" charset="0"/>
              </a:rPr>
              <a:t> </a:t>
            </a:r>
            <a:r>
              <a:rPr lang="en-US" sz="4000" b="0" i="0" dirty="0" err="1">
                <a:effectLst/>
                <a:latin typeface="Times New Roman" panose="02020603050405020304" pitchFamily="18" charset="0"/>
                <a:cs typeface="Times New Roman" panose="02020603050405020304" pitchFamily="18" charset="0"/>
              </a:rPr>
              <a:t>rất</a:t>
            </a:r>
            <a:r>
              <a:rPr lang="en-US" sz="4000" b="0" i="0" dirty="0">
                <a:effectLst/>
                <a:latin typeface="Times New Roman" panose="02020603050405020304" pitchFamily="18" charset="0"/>
                <a:cs typeface="Times New Roman" panose="02020603050405020304" pitchFamily="18" charset="0"/>
              </a:rPr>
              <a:t> </a:t>
            </a:r>
            <a:r>
              <a:rPr lang="en-US" sz="4000" b="0" i="0" dirty="0" err="1">
                <a:effectLst/>
                <a:latin typeface="Times New Roman" panose="02020603050405020304" pitchFamily="18" charset="0"/>
                <a:cs typeface="Times New Roman" panose="02020603050405020304" pitchFamily="18" charset="0"/>
              </a:rPr>
              <a:t>tốn</a:t>
            </a:r>
            <a:r>
              <a:rPr lang="en-US" sz="4000" b="0" i="0" dirty="0">
                <a:effectLst/>
                <a:latin typeface="Times New Roman" panose="02020603050405020304" pitchFamily="18" charset="0"/>
                <a:cs typeface="Times New Roman" panose="02020603050405020304" pitchFamily="18" charset="0"/>
              </a:rPr>
              <a:t> </a:t>
            </a:r>
            <a:r>
              <a:rPr lang="en-US" sz="4000" b="0" i="0" dirty="0" err="1">
                <a:effectLst/>
                <a:latin typeface="Times New Roman" panose="02020603050405020304" pitchFamily="18" charset="0"/>
                <a:cs typeface="Times New Roman" panose="02020603050405020304" pitchFamily="18" charset="0"/>
              </a:rPr>
              <a:t>kém</a:t>
            </a:r>
            <a:endParaRPr lang="LID4096" sz="4000" dirty="0">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39485A5B-E814-4676-A391-39DB03E49AE6}"/>
              </a:ext>
            </a:extLst>
          </p:cNvPr>
          <p:cNvPicPr>
            <a:picLocks noChangeAspect="1"/>
          </p:cNvPicPr>
          <p:nvPr/>
        </p:nvPicPr>
        <p:blipFill>
          <a:blip r:embed="rId4"/>
          <a:stretch>
            <a:fillRect/>
          </a:stretch>
        </p:blipFill>
        <p:spPr>
          <a:xfrm>
            <a:off x="1752600" y="4022060"/>
            <a:ext cx="14859000" cy="6264940"/>
          </a:xfrm>
          <a:prstGeom prst="rect">
            <a:avLst/>
          </a:prstGeom>
        </p:spPr>
      </p:pic>
    </p:spTree>
    <p:extLst>
      <p:ext uri="{BB962C8B-B14F-4D97-AF65-F5344CB8AC3E}">
        <p14:creationId xmlns:p14="http://schemas.microsoft.com/office/powerpoint/2010/main" val="356672924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0"/>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3"/>
            <a:stretch>
              <a:fillRect t="-10078" b="-10078"/>
            </a:stretch>
          </a:blipFill>
        </p:spPr>
      </p:sp>
      <p:sp>
        <p:nvSpPr>
          <p:cNvPr id="7" name="TextBox 7"/>
          <p:cNvSpPr txBox="1"/>
          <p:nvPr/>
        </p:nvSpPr>
        <p:spPr>
          <a:xfrm>
            <a:off x="26503" y="1739384"/>
            <a:ext cx="3564421" cy="589905"/>
          </a:xfrm>
          <a:prstGeom prst="rect">
            <a:avLst/>
          </a:prstGeom>
        </p:spPr>
        <p:txBody>
          <a:bodyPr wrap="square" lIns="0" tIns="0" rIns="0" bIns="0" rtlCol="0" anchor="t">
            <a:spAutoFit/>
          </a:bodyPr>
          <a:lstStyle/>
          <a:p>
            <a:pPr algn="ctr">
              <a:lnSpc>
                <a:spcPts val="4643"/>
              </a:lnSpc>
              <a:spcBef>
                <a:spcPct val="0"/>
              </a:spcBef>
            </a:pPr>
            <a:r>
              <a:rPr lang="vi-VN" sz="4299" spc="40" dirty="0">
                <a:solidFill>
                  <a:srgbClr val="000000"/>
                </a:solidFill>
                <a:latin typeface="Times New Roman Bold"/>
              </a:rPr>
              <a:t>1. </a:t>
            </a:r>
            <a:r>
              <a:rPr lang="en-US" sz="4299" spc="40" dirty="0">
                <a:solidFill>
                  <a:srgbClr val="000000"/>
                </a:solidFill>
                <a:latin typeface="Times New Roman Bold"/>
              </a:rPr>
              <a:t>Brute force</a:t>
            </a:r>
          </a:p>
        </p:txBody>
      </p:sp>
      <p:sp>
        <p:nvSpPr>
          <p:cNvPr id="8" name="TextBox 4">
            <a:extLst>
              <a:ext uri="{FF2B5EF4-FFF2-40B4-BE49-F238E27FC236}">
                <a16:creationId xmlns:a16="http://schemas.microsoft.com/office/drawing/2014/main" id="{5FE64DC4-D67B-4DFF-B1EF-4AA8011111DD}"/>
              </a:ext>
            </a:extLst>
          </p:cNvPr>
          <p:cNvSpPr txBox="1"/>
          <p:nvPr/>
        </p:nvSpPr>
        <p:spPr>
          <a:xfrm>
            <a:off x="914400" y="386419"/>
            <a:ext cx="10376931" cy="776046"/>
          </a:xfrm>
          <a:prstGeom prst="rect">
            <a:avLst/>
          </a:prstGeom>
        </p:spPr>
        <p:txBody>
          <a:bodyPr wrap="square" lIns="0" tIns="0" rIns="0" bIns="0" rtlCol="0" anchor="t">
            <a:spAutoFit/>
          </a:bodyPr>
          <a:lstStyle/>
          <a:p>
            <a:pPr algn="ctr">
              <a:lnSpc>
                <a:spcPts val="6580"/>
              </a:lnSpc>
            </a:pPr>
            <a:r>
              <a:rPr lang="vi-VN" sz="4700" dirty="0">
                <a:solidFill>
                  <a:schemeClr val="bg1"/>
                </a:solidFill>
                <a:latin typeface="Times New Roman Bold"/>
              </a:rPr>
              <a:t>IV: </a:t>
            </a:r>
            <a:r>
              <a:rPr lang="en-US" sz="4700" dirty="0" err="1">
                <a:solidFill>
                  <a:schemeClr val="bg1"/>
                </a:solidFill>
                <a:latin typeface="Times New Roman Bold"/>
              </a:rPr>
              <a:t>Kiểm</a:t>
            </a:r>
            <a:r>
              <a:rPr lang="en-US" sz="4700" dirty="0">
                <a:solidFill>
                  <a:schemeClr val="bg1"/>
                </a:solidFill>
                <a:latin typeface="Times New Roman Bold"/>
              </a:rPr>
              <a:t> </a:t>
            </a:r>
            <a:r>
              <a:rPr lang="en-US" sz="4700" dirty="0" err="1">
                <a:solidFill>
                  <a:schemeClr val="bg1"/>
                </a:solidFill>
                <a:latin typeface="Times New Roman Bold"/>
              </a:rPr>
              <a:t>thử</a:t>
            </a:r>
            <a:r>
              <a:rPr lang="en-US" sz="4700" dirty="0">
                <a:solidFill>
                  <a:schemeClr val="bg1"/>
                </a:solidFill>
                <a:latin typeface="Times New Roman Bold"/>
              </a:rPr>
              <a:t> </a:t>
            </a:r>
            <a:r>
              <a:rPr lang="en-US" sz="4700" dirty="0" err="1">
                <a:solidFill>
                  <a:schemeClr val="bg1"/>
                </a:solidFill>
                <a:latin typeface="Times New Roman Bold"/>
              </a:rPr>
              <a:t>phần</a:t>
            </a:r>
            <a:r>
              <a:rPr lang="en-US" sz="4700" dirty="0">
                <a:solidFill>
                  <a:schemeClr val="bg1"/>
                </a:solidFill>
                <a:latin typeface="Times New Roman Bold"/>
              </a:rPr>
              <a:t> </a:t>
            </a:r>
            <a:r>
              <a:rPr lang="en-US" sz="4700" dirty="0" err="1">
                <a:solidFill>
                  <a:schemeClr val="bg1"/>
                </a:solidFill>
                <a:latin typeface="Times New Roman Bold"/>
              </a:rPr>
              <a:t>mềm</a:t>
            </a:r>
            <a:r>
              <a:rPr lang="en-US" sz="4700" dirty="0">
                <a:solidFill>
                  <a:schemeClr val="bg1"/>
                </a:solidFill>
                <a:latin typeface="Times New Roman Bold"/>
              </a:rPr>
              <a:t> – </a:t>
            </a:r>
            <a:r>
              <a:rPr lang="vi-VN" sz="4700" dirty="0">
                <a:solidFill>
                  <a:schemeClr val="bg1"/>
                </a:solidFill>
                <a:latin typeface="Times New Roman Bold"/>
              </a:rPr>
              <a:t>Gỡ Rối</a:t>
            </a:r>
            <a:r>
              <a:rPr lang="en-US" sz="4700" dirty="0">
                <a:solidFill>
                  <a:schemeClr val="bg1"/>
                </a:solidFill>
                <a:latin typeface="Times New Roman Bold"/>
              </a:rPr>
              <a:t> </a:t>
            </a:r>
          </a:p>
        </p:txBody>
      </p:sp>
      <p:sp>
        <p:nvSpPr>
          <p:cNvPr id="9" name="TextBox 8">
            <a:extLst>
              <a:ext uri="{FF2B5EF4-FFF2-40B4-BE49-F238E27FC236}">
                <a16:creationId xmlns:a16="http://schemas.microsoft.com/office/drawing/2014/main" id="{DE8A85EC-C881-4598-A1D2-A584659EB369}"/>
              </a:ext>
            </a:extLst>
          </p:cNvPr>
          <p:cNvSpPr txBox="1"/>
          <p:nvPr/>
        </p:nvSpPr>
        <p:spPr>
          <a:xfrm>
            <a:off x="228599" y="2583042"/>
            <a:ext cx="18059401" cy="2554545"/>
          </a:xfrm>
          <a:prstGeom prst="rect">
            <a:avLst/>
          </a:prstGeom>
          <a:noFill/>
        </p:spPr>
        <p:txBody>
          <a:bodyPr wrap="square">
            <a:spAutoFit/>
          </a:bodyPr>
          <a:lstStyle/>
          <a:p>
            <a:pPr marL="571500" indent="-571500">
              <a:buFontTx/>
              <a:buChar char="-"/>
            </a:pPr>
            <a:r>
              <a:rPr lang="vi-VN" sz="4000" dirty="0">
                <a:latin typeface="+mj-lt"/>
              </a:rPr>
              <a:t>M</a:t>
            </a:r>
            <a:r>
              <a:rPr lang="LID4096" sz="4000" dirty="0">
                <a:latin typeface="+mj-lt"/>
              </a:rPr>
              <a:t>ột phương pháp tìm lỗi trong lập trình bằng cách thử tất cả các khả năng có thể. </a:t>
            </a:r>
            <a:endParaRPr lang="vi-VN" sz="4000" dirty="0">
              <a:latin typeface="+mj-lt"/>
            </a:endParaRPr>
          </a:p>
          <a:p>
            <a:pPr marL="571500" indent="-571500">
              <a:buFontTx/>
              <a:buChar char="-"/>
            </a:pPr>
            <a:endParaRPr lang="vi-VN" sz="4000" dirty="0">
              <a:latin typeface="+mj-lt"/>
            </a:endParaRPr>
          </a:p>
          <a:p>
            <a:r>
              <a:rPr lang="vi-VN" sz="4000" dirty="0">
                <a:latin typeface="+mj-lt"/>
              </a:rPr>
              <a:t>- </a:t>
            </a:r>
            <a:r>
              <a:rPr lang="LID4096" sz="4000" dirty="0">
                <a:latin typeface="+mj-lt"/>
              </a:rPr>
              <a:t>Đây là phương pháp phổ biến nhất nhưng thường ít hiệu quả nhất vì mất nhiều thời gian và tài nguyên.</a:t>
            </a:r>
          </a:p>
        </p:txBody>
      </p:sp>
      <p:sp>
        <p:nvSpPr>
          <p:cNvPr id="10" name="TextBox 9">
            <a:extLst>
              <a:ext uri="{FF2B5EF4-FFF2-40B4-BE49-F238E27FC236}">
                <a16:creationId xmlns:a16="http://schemas.microsoft.com/office/drawing/2014/main" id="{7F98114C-25F9-4BF6-9379-FD4A65C2E4EC}"/>
              </a:ext>
            </a:extLst>
          </p:cNvPr>
          <p:cNvSpPr txBox="1"/>
          <p:nvPr/>
        </p:nvSpPr>
        <p:spPr>
          <a:xfrm>
            <a:off x="588287" y="5764967"/>
            <a:ext cx="13670280" cy="707886"/>
          </a:xfrm>
          <a:prstGeom prst="rect">
            <a:avLst/>
          </a:prstGeom>
          <a:noFill/>
        </p:spPr>
        <p:txBody>
          <a:bodyPr wrap="square">
            <a:spAutoFit/>
          </a:bodyPr>
          <a:lstStyle/>
          <a:p>
            <a:r>
              <a:rPr lang="vi-VN" sz="4000" dirty="0">
                <a:latin typeface="+mj-lt"/>
              </a:rPr>
              <a:t>Phương pháp này dựa trên triết lý: "Hãy để máy tính tìm ra lỗi."</a:t>
            </a:r>
            <a:endParaRPr lang="LID4096" sz="4000" dirty="0">
              <a:latin typeface="+mj-lt"/>
            </a:endParaRPr>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0"/>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3"/>
            <a:stretch>
              <a:fillRect t="-10078" b="-10078"/>
            </a:stretch>
          </a:blipFill>
        </p:spPr>
      </p:sp>
      <p:sp>
        <p:nvSpPr>
          <p:cNvPr id="7" name="TextBox 7"/>
          <p:cNvSpPr txBox="1"/>
          <p:nvPr/>
        </p:nvSpPr>
        <p:spPr>
          <a:xfrm>
            <a:off x="26503" y="1739384"/>
            <a:ext cx="3564421" cy="589905"/>
          </a:xfrm>
          <a:prstGeom prst="rect">
            <a:avLst/>
          </a:prstGeom>
        </p:spPr>
        <p:txBody>
          <a:bodyPr wrap="square" lIns="0" tIns="0" rIns="0" bIns="0" rtlCol="0" anchor="t">
            <a:spAutoFit/>
          </a:bodyPr>
          <a:lstStyle/>
          <a:p>
            <a:pPr algn="ctr">
              <a:lnSpc>
                <a:spcPts val="4643"/>
              </a:lnSpc>
              <a:spcBef>
                <a:spcPct val="0"/>
              </a:spcBef>
            </a:pPr>
            <a:r>
              <a:rPr lang="vi-VN" sz="4299" spc="40" dirty="0">
                <a:solidFill>
                  <a:srgbClr val="000000"/>
                </a:solidFill>
                <a:latin typeface="Times New Roman Bold"/>
              </a:rPr>
              <a:t>1. </a:t>
            </a:r>
            <a:r>
              <a:rPr lang="en-US" sz="4299" spc="40" dirty="0">
                <a:solidFill>
                  <a:srgbClr val="000000"/>
                </a:solidFill>
                <a:latin typeface="Times New Roman Bold"/>
              </a:rPr>
              <a:t>Brute force</a:t>
            </a:r>
          </a:p>
        </p:txBody>
      </p:sp>
      <p:sp>
        <p:nvSpPr>
          <p:cNvPr id="8" name="TextBox 4">
            <a:extLst>
              <a:ext uri="{FF2B5EF4-FFF2-40B4-BE49-F238E27FC236}">
                <a16:creationId xmlns:a16="http://schemas.microsoft.com/office/drawing/2014/main" id="{5FE64DC4-D67B-4DFF-B1EF-4AA8011111DD}"/>
              </a:ext>
            </a:extLst>
          </p:cNvPr>
          <p:cNvSpPr txBox="1"/>
          <p:nvPr/>
        </p:nvSpPr>
        <p:spPr>
          <a:xfrm>
            <a:off x="914400" y="386419"/>
            <a:ext cx="10376931" cy="776046"/>
          </a:xfrm>
          <a:prstGeom prst="rect">
            <a:avLst/>
          </a:prstGeom>
        </p:spPr>
        <p:txBody>
          <a:bodyPr wrap="square" lIns="0" tIns="0" rIns="0" bIns="0" rtlCol="0" anchor="t">
            <a:spAutoFit/>
          </a:bodyPr>
          <a:lstStyle/>
          <a:p>
            <a:pPr algn="ctr">
              <a:lnSpc>
                <a:spcPts val="6580"/>
              </a:lnSpc>
            </a:pPr>
            <a:r>
              <a:rPr lang="vi-VN" sz="4700" dirty="0">
                <a:solidFill>
                  <a:schemeClr val="bg1"/>
                </a:solidFill>
                <a:latin typeface="Times New Roman Bold"/>
              </a:rPr>
              <a:t>IV: </a:t>
            </a:r>
            <a:r>
              <a:rPr lang="en-US" sz="4700" dirty="0" err="1">
                <a:solidFill>
                  <a:schemeClr val="bg1"/>
                </a:solidFill>
                <a:latin typeface="Times New Roman Bold"/>
              </a:rPr>
              <a:t>Kiểm</a:t>
            </a:r>
            <a:r>
              <a:rPr lang="en-US" sz="4700" dirty="0">
                <a:solidFill>
                  <a:schemeClr val="bg1"/>
                </a:solidFill>
                <a:latin typeface="Times New Roman Bold"/>
              </a:rPr>
              <a:t> </a:t>
            </a:r>
            <a:r>
              <a:rPr lang="en-US" sz="4700" dirty="0" err="1">
                <a:solidFill>
                  <a:schemeClr val="bg1"/>
                </a:solidFill>
                <a:latin typeface="Times New Roman Bold"/>
              </a:rPr>
              <a:t>thử</a:t>
            </a:r>
            <a:r>
              <a:rPr lang="en-US" sz="4700" dirty="0">
                <a:solidFill>
                  <a:schemeClr val="bg1"/>
                </a:solidFill>
                <a:latin typeface="Times New Roman Bold"/>
              </a:rPr>
              <a:t> </a:t>
            </a:r>
            <a:r>
              <a:rPr lang="en-US" sz="4700" dirty="0" err="1">
                <a:solidFill>
                  <a:schemeClr val="bg1"/>
                </a:solidFill>
                <a:latin typeface="Times New Roman Bold"/>
              </a:rPr>
              <a:t>phần</a:t>
            </a:r>
            <a:r>
              <a:rPr lang="en-US" sz="4700" dirty="0">
                <a:solidFill>
                  <a:schemeClr val="bg1"/>
                </a:solidFill>
                <a:latin typeface="Times New Roman Bold"/>
              </a:rPr>
              <a:t> </a:t>
            </a:r>
            <a:r>
              <a:rPr lang="en-US" sz="4700" dirty="0" err="1">
                <a:solidFill>
                  <a:schemeClr val="bg1"/>
                </a:solidFill>
                <a:latin typeface="Times New Roman Bold"/>
              </a:rPr>
              <a:t>mềm</a:t>
            </a:r>
            <a:r>
              <a:rPr lang="en-US" sz="4700" dirty="0">
                <a:solidFill>
                  <a:schemeClr val="bg1"/>
                </a:solidFill>
                <a:latin typeface="Times New Roman Bold"/>
              </a:rPr>
              <a:t> – </a:t>
            </a:r>
            <a:r>
              <a:rPr lang="vi-VN" sz="4700" dirty="0">
                <a:solidFill>
                  <a:schemeClr val="bg1"/>
                </a:solidFill>
                <a:latin typeface="Times New Roman Bold"/>
              </a:rPr>
              <a:t>Gỡ Rối</a:t>
            </a:r>
            <a:r>
              <a:rPr lang="en-US" sz="4700" dirty="0">
                <a:solidFill>
                  <a:schemeClr val="bg1"/>
                </a:solidFill>
                <a:latin typeface="Times New Roman Bold"/>
              </a:rPr>
              <a:t> </a:t>
            </a:r>
          </a:p>
        </p:txBody>
      </p:sp>
      <p:sp>
        <p:nvSpPr>
          <p:cNvPr id="11" name="TextBox 10">
            <a:extLst>
              <a:ext uri="{FF2B5EF4-FFF2-40B4-BE49-F238E27FC236}">
                <a16:creationId xmlns:a16="http://schemas.microsoft.com/office/drawing/2014/main" id="{0F942B33-7A62-407C-925E-62230E20E58A}"/>
              </a:ext>
            </a:extLst>
          </p:cNvPr>
          <p:cNvSpPr txBox="1"/>
          <p:nvPr/>
        </p:nvSpPr>
        <p:spPr>
          <a:xfrm>
            <a:off x="4114800" y="1946102"/>
            <a:ext cx="9220200" cy="707886"/>
          </a:xfrm>
          <a:prstGeom prst="rect">
            <a:avLst/>
          </a:prstGeom>
          <a:noFill/>
        </p:spPr>
        <p:txBody>
          <a:bodyPr wrap="square">
            <a:spAutoFit/>
          </a:bodyPr>
          <a:lstStyle/>
          <a:p>
            <a:r>
              <a:rPr lang="en-US" sz="4000" b="1" dirty="0" err="1">
                <a:latin typeface="Times New Roman" panose="02020603050405020304" pitchFamily="18" charset="0"/>
                <a:cs typeface="Times New Roman" panose="02020603050405020304" pitchFamily="18" charset="0"/>
              </a:rPr>
              <a:t>Các</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cách</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thực</a:t>
            </a:r>
            <a:r>
              <a:rPr lang="en-US" sz="4000" b="1" dirty="0">
                <a:latin typeface="Times New Roman" panose="02020603050405020304" pitchFamily="18" charset="0"/>
                <a:cs typeface="Times New Roman" panose="02020603050405020304" pitchFamily="18" charset="0"/>
              </a:rPr>
              <a:t> </a:t>
            </a:r>
            <a:r>
              <a:rPr lang="vi-VN" sz="4000" b="1" dirty="0">
                <a:latin typeface="Times New Roman" panose="02020603050405020304" pitchFamily="18" charset="0"/>
                <a:cs typeface="Times New Roman" panose="02020603050405020304" pitchFamily="18" charset="0"/>
              </a:rPr>
              <a:t>hiện:</a:t>
            </a:r>
            <a:endParaRPr lang="en-US" sz="4000" b="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B0201BC2-CE7E-4333-ADAD-F83958F99C42}"/>
              </a:ext>
            </a:extLst>
          </p:cNvPr>
          <p:cNvSpPr txBox="1"/>
          <p:nvPr/>
        </p:nvSpPr>
        <p:spPr>
          <a:xfrm>
            <a:off x="198118" y="2622170"/>
            <a:ext cx="18288000" cy="1200329"/>
          </a:xfrm>
          <a:prstGeom prst="rect">
            <a:avLst/>
          </a:prstGeom>
          <a:noFill/>
        </p:spPr>
        <p:txBody>
          <a:bodyPr wrap="square">
            <a:spAutoFit/>
          </a:bodyPr>
          <a:lstStyle/>
          <a:p>
            <a:r>
              <a:rPr lang="vi-VN" sz="3600" b="1" dirty="0">
                <a:latin typeface="+mj-lt"/>
              </a:rPr>
              <a:t>Lấy dữ liệu trong bộ nhớ để xem xét</a:t>
            </a:r>
            <a:r>
              <a:rPr lang="vi-VN" sz="3600" dirty="0">
                <a:latin typeface="+mj-lt"/>
              </a:rPr>
              <a:t>:</a:t>
            </a:r>
          </a:p>
          <a:p>
            <a:pPr>
              <a:buFont typeface="Arial" panose="020B0604020202020204" pitchFamily="34" charset="0"/>
              <a:buChar char="•"/>
            </a:pPr>
            <a:r>
              <a:rPr lang="vi-VN" sz="3600" dirty="0">
                <a:latin typeface="+mj-lt"/>
              </a:rPr>
              <a:t> Ví dụ: In ra giá trị của một biến tại nhiều thời điểm khác nhau trong quá trình chạy chương trình.</a:t>
            </a:r>
          </a:p>
        </p:txBody>
      </p:sp>
      <p:sp>
        <p:nvSpPr>
          <p:cNvPr id="13" name="TextBox 12">
            <a:extLst>
              <a:ext uri="{FF2B5EF4-FFF2-40B4-BE49-F238E27FC236}">
                <a16:creationId xmlns:a16="http://schemas.microsoft.com/office/drawing/2014/main" id="{B09FB064-0283-4C4B-B5BD-4D03E4C8E5D7}"/>
              </a:ext>
            </a:extLst>
          </p:cNvPr>
          <p:cNvSpPr txBox="1"/>
          <p:nvPr/>
        </p:nvSpPr>
        <p:spPr>
          <a:xfrm>
            <a:off x="198118" y="4600090"/>
            <a:ext cx="17492425" cy="1754326"/>
          </a:xfrm>
          <a:prstGeom prst="rect">
            <a:avLst/>
          </a:prstGeom>
          <a:noFill/>
        </p:spPr>
        <p:txBody>
          <a:bodyPr wrap="square">
            <a:spAutoFit/>
          </a:bodyPr>
          <a:lstStyle/>
          <a:p>
            <a:r>
              <a:rPr lang="vi-VN" sz="3600" b="1" dirty="0">
                <a:latin typeface="+mj-lt"/>
              </a:rPr>
              <a:t>Sử dụng run-time trace để tìm lỗi</a:t>
            </a:r>
            <a:r>
              <a:rPr lang="vi-VN" sz="3600" dirty="0">
                <a:latin typeface="+mj-lt"/>
              </a:rPr>
              <a:t>:</a:t>
            </a:r>
          </a:p>
          <a:p>
            <a:pPr>
              <a:buFont typeface="Arial" panose="020B0604020202020204" pitchFamily="34" charset="0"/>
              <a:buChar char="•"/>
            </a:pPr>
            <a:r>
              <a:rPr lang="vi-VN" sz="3600" dirty="0">
                <a:latin typeface="+mj-lt"/>
              </a:rPr>
              <a:t> Ví dụ: Sử dụng các công cụ debug để theo dõi quá trình thực hiện từng dòng lệnh trong chương trình.</a:t>
            </a:r>
          </a:p>
        </p:txBody>
      </p:sp>
      <p:sp>
        <p:nvSpPr>
          <p:cNvPr id="16" name="Rectangle 3">
            <a:extLst>
              <a:ext uri="{FF2B5EF4-FFF2-40B4-BE49-F238E27FC236}">
                <a16:creationId xmlns:a16="http://schemas.microsoft.com/office/drawing/2014/main" id="{AB03CE72-C6FB-44A1-8C34-4731CDE3F08C}"/>
              </a:ext>
            </a:extLst>
          </p:cNvPr>
          <p:cNvSpPr>
            <a:spLocks noChangeArrowheads="1"/>
          </p:cNvSpPr>
          <p:nvPr/>
        </p:nvSpPr>
        <p:spPr bwMode="auto">
          <a:xfrm>
            <a:off x="198118" y="7508246"/>
            <a:ext cx="18089882"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LID4096" altLang="LID4096" sz="3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Sử dụng lệnh WRITE để xuất dữ liệu cần kiểm tra ra màn hình</a:t>
            </a:r>
            <a:r>
              <a:rPr kumimoji="0" lang="LID4096" altLang="LID4096" sz="3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LID4096" sz="3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LID4096" altLang="LID4096" sz="3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Ví dụ: In ra giá trị của biến x trước và sau khi thực hiện một phép tính để kiểm tra xem kết quả có đúng không.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LID4096" altLang="LID4096" sz="3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322449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0"/>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3"/>
            <a:stretch>
              <a:fillRect t="-10078" b="-10078"/>
            </a:stretch>
          </a:blipFill>
        </p:spPr>
      </p:sp>
      <p:sp>
        <p:nvSpPr>
          <p:cNvPr id="7" name="TextBox 7"/>
          <p:cNvSpPr txBox="1"/>
          <p:nvPr/>
        </p:nvSpPr>
        <p:spPr>
          <a:xfrm>
            <a:off x="26503" y="1739384"/>
            <a:ext cx="3564421" cy="589905"/>
          </a:xfrm>
          <a:prstGeom prst="rect">
            <a:avLst/>
          </a:prstGeom>
        </p:spPr>
        <p:txBody>
          <a:bodyPr wrap="square" lIns="0" tIns="0" rIns="0" bIns="0" rtlCol="0" anchor="t">
            <a:spAutoFit/>
          </a:bodyPr>
          <a:lstStyle/>
          <a:p>
            <a:pPr algn="ctr">
              <a:lnSpc>
                <a:spcPts val="4643"/>
              </a:lnSpc>
              <a:spcBef>
                <a:spcPct val="0"/>
              </a:spcBef>
            </a:pPr>
            <a:r>
              <a:rPr lang="vi-VN" sz="4299" spc="40" dirty="0">
                <a:solidFill>
                  <a:srgbClr val="000000"/>
                </a:solidFill>
                <a:latin typeface="Times New Roman Bold"/>
              </a:rPr>
              <a:t>1. </a:t>
            </a:r>
            <a:r>
              <a:rPr lang="en-US" sz="4299" spc="40" dirty="0">
                <a:solidFill>
                  <a:srgbClr val="000000"/>
                </a:solidFill>
                <a:latin typeface="Times New Roman Bold"/>
              </a:rPr>
              <a:t>Brute force</a:t>
            </a:r>
          </a:p>
        </p:txBody>
      </p:sp>
      <p:sp>
        <p:nvSpPr>
          <p:cNvPr id="8" name="TextBox 4">
            <a:extLst>
              <a:ext uri="{FF2B5EF4-FFF2-40B4-BE49-F238E27FC236}">
                <a16:creationId xmlns:a16="http://schemas.microsoft.com/office/drawing/2014/main" id="{5FE64DC4-D67B-4DFF-B1EF-4AA8011111DD}"/>
              </a:ext>
            </a:extLst>
          </p:cNvPr>
          <p:cNvSpPr txBox="1"/>
          <p:nvPr/>
        </p:nvSpPr>
        <p:spPr>
          <a:xfrm>
            <a:off x="914400" y="386419"/>
            <a:ext cx="10376931" cy="776046"/>
          </a:xfrm>
          <a:prstGeom prst="rect">
            <a:avLst/>
          </a:prstGeom>
        </p:spPr>
        <p:txBody>
          <a:bodyPr wrap="square" lIns="0" tIns="0" rIns="0" bIns="0" rtlCol="0" anchor="t">
            <a:spAutoFit/>
          </a:bodyPr>
          <a:lstStyle/>
          <a:p>
            <a:pPr algn="ctr">
              <a:lnSpc>
                <a:spcPts val="6580"/>
              </a:lnSpc>
            </a:pPr>
            <a:r>
              <a:rPr lang="vi-VN" sz="4700" dirty="0">
                <a:solidFill>
                  <a:schemeClr val="bg1"/>
                </a:solidFill>
                <a:latin typeface="Times New Roman Bold"/>
              </a:rPr>
              <a:t>IV: </a:t>
            </a:r>
            <a:r>
              <a:rPr lang="en-US" sz="4700" dirty="0" err="1">
                <a:solidFill>
                  <a:schemeClr val="bg1"/>
                </a:solidFill>
                <a:latin typeface="Times New Roman Bold"/>
              </a:rPr>
              <a:t>Kiểm</a:t>
            </a:r>
            <a:r>
              <a:rPr lang="en-US" sz="4700" dirty="0">
                <a:solidFill>
                  <a:schemeClr val="bg1"/>
                </a:solidFill>
                <a:latin typeface="Times New Roman Bold"/>
              </a:rPr>
              <a:t> </a:t>
            </a:r>
            <a:r>
              <a:rPr lang="en-US" sz="4700" dirty="0" err="1">
                <a:solidFill>
                  <a:schemeClr val="bg1"/>
                </a:solidFill>
                <a:latin typeface="Times New Roman Bold"/>
              </a:rPr>
              <a:t>thử</a:t>
            </a:r>
            <a:r>
              <a:rPr lang="en-US" sz="4700" dirty="0">
                <a:solidFill>
                  <a:schemeClr val="bg1"/>
                </a:solidFill>
                <a:latin typeface="Times New Roman Bold"/>
              </a:rPr>
              <a:t> </a:t>
            </a:r>
            <a:r>
              <a:rPr lang="en-US" sz="4700" dirty="0" err="1">
                <a:solidFill>
                  <a:schemeClr val="bg1"/>
                </a:solidFill>
                <a:latin typeface="Times New Roman Bold"/>
              </a:rPr>
              <a:t>phần</a:t>
            </a:r>
            <a:r>
              <a:rPr lang="en-US" sz="4700" dirty="0">
                <a:solidFill>
                  <a:schemeClr val="bg1"/>
                </a:solidFill>
                <a:latin typeface="Times New Roman Bold"/>
              </a:rPr>
              <a:t> </a:t>
            </a:r>
            <a:r>
              <a:rPr lang="en-US" sz="4700" dirty="0" err="1">
                <a:solidFill>
                  <a:schemeClr val="bg1"/>
                </a:solidFill>
                <a:latin typeface="Times New Roman Bold"/>
              </a:rPr>
              <a:t>mềm</a:t>
            </a:r>
            <a:r>
              <a:rPr lang="en-US" sz="4700" dirty="0">
                <a:solidFill>
                  <a:schemeClr val="bg1"/>
                </a:solidFill>
                <a:latin typeface="Times New Roman Bold"/>
              </a:rPr>
              <a:t> – </a:t>
            </a:r>
            <a:r>
              <a:rPr lang="vi-VN" sz="4700" dirty="0">
                <a:solidFill>
                  <a:schemeClr val="bg1"/>
                </a:solidFill>
                <a:latin typeface="Times New Roman Bold"/>
              </a:rPr>
              <a:t>Gỡ Rối</a:t>
            </a:r>
            <a:r>
              <a:rPr lang="en-US" sz="4700" dirty="0">
                <a:solidFill>
                  <a:schemeClr val="bg1"/>
                </a:solidFill>
                <a:latin typeface="Times New Roman Bold"/>
              </a:rPr>
              <a:t> </a:t>
            </a:r>
          </a:p>
        </p:txBody>
      </p:sp>
      <p:sp>
        <p:nvSpPr>
          <p:cNvPr id="14" name="TextBox 13">
            <a:extLst>
              <a:ext uri="{FF2B5EF4-FFF2-40B4-BE49-F238E27FC236}">
                <a16:creationId xmlns:a16="http://schemas.microsoft.com/office/drawing/2014/main" id="{FE68C22C-CDD9-44B7-A510-8CBD109EA5B1}"/>
              </a:ext>
            </a:extLst>
          </p:cNvPr>
          <p:cNvSpPr txBox="1"/>
          <p:nvPr/>
        </p:nvSpPr>
        <p:spPr>
          <a:xfrm>
            <a:off x="381000" y="2792456"/>
            <a:ext cx="16916400" cy="4401205"/>
          </a:xfrm>
          <a:prstGeom prst="rect">
            <a:avLst/>
          </a:prstGeom>
          <a:noFill/>
        </p:spPr>
        <p:txBody>
          <a:bodyPr wrap="square">
            <a:spAutoFit/>
          </a:bodyPr>
          <a:lstStyle/>
          <a:p>
            <a:r>
              <a:rPr lang="vi-VN" sz="4000" b="1" dirty="0">
                <a:latin typeface="Times New Roman" panose="02020603050405020304" pitchFamily="18" charset="0"/>
                <a:cs typeface="Times New Roman" panose="02020603050405020304" pitchFamily="18" charset="0"/>
              </a:rPr>
              <a:t>Áp dụng</a:t>
            </a:r>
          </a:p>
          <a:p>
            <a:endParaRPr lang="vi-VN" sz="4000" b="1" dirty="0">
              <a:latin typeface="Times New Roman" panose="02020603050405020304" pitchFamily="18" charset="0"/>
              <a:cs typeface="Times New Roman" panose="02020603050405020304" pitchFamily="18" charset="0"/>
            </a:endParaRPr>
          </a:p>
          <a:p>
            <a:pPr algn="just"/>
            <a:r>
              <a:rPr lang="vi-VN" sz="4000" dirty="0">
                <a:latin typeface="Times New Roman" panose="02020603050405020304" pitchFamily="18" charset="0"/>
                <a:cs typeface="Times New Roman" panose="02020603050405020304" pitchFamily="18" charset="0"/>
              </a:rPr>
              <a:t>- Brute force thường được sử dụng khi các phương pháp khác thất bại hoặc khi lập trình viên không có đủ thông tin để áp dụng các phương pháp tinh vi hơn. </a:t>
            </a:r>
          </a:p>
          <a:p>
            <a:pPr algn="just"/>
            <a:endParaRPr lang="vi-VN" sz="4000" dirty="0">
              <a:latin typeface="Times New Roman" panose="02020603050405020304" pitchFamily="18" charset="0"/>
              <a:cs typeface="Times New Roman" panose="02020603050405020304" pitchFamily="18" charset="0"/>
            </a:endParaRPr>
          </a:p>
          <a:p>
            <a:pPr algn="just"/>
            <a:r>
              <a:rPr lang="vi-VN" sz="4000" dirty="0">
                <a:latin typeface="Times New Roman" panose="02020603050405020304" pitchFamily="18" charset="0"/>
                <a:cs typeface="Times New Roman" panose="02020603050405020304" pitchFamily="18" charset="0"/>
              </a:rPr>
              <a:t>- Tuy nhiên, do tính kém hiệu quả và mất nhiều thời gian, phương pháp này thường được coi là lựa chọn cuối cùng.</a:t>
            </a:r>
          </a:p>
        </p:txBody>
      </p:sp>
    </p:spTree>
    <p:extLst>
      <p:ext uri="{BB962C8B-B14F-4D97-AF65-F5344CB8AC3E}">
        <p14:creationId xmlns:p14="http://schemas.microsoft.com/office/powerpoint/2010/main" val="203936208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0"/>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3"/>
            <a:stretch>
              <a:fillRect t="-10078" b="-10078"/>
            </a:stretch>
          </a:blipFill>
        </p:spPr>
      </p:sp>
      <p:grpSp>
        <p:nvGrpSpPr>
          <p:cNvPr id="4" name="Group 4"/>
          <p:cNvGrpSpPr/>
          <p:nvPr/>
        </p:nvGrpSpPr>
        <p:grpSpPr>
          <a:xfrm>
            <a:off x="909850" y="3097890"/>
            <a:ext cx="301942" cy="301942"/>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F5496"/>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188574" y="3059790"/>
            <a:ext cx="7566904" cy="641985"/>
          </a:xfrm>
          <a:prstGeom prst="rect">
            <a:avLst/>
          </a:prstGeom>
        </p:spPr>
        <p:txBody>
          <a:bodyPr lIns="0" tIns="0" rIns="0" bIns="0" rtlCol="0" anchor="t">
            <a:spAutoFit/>
          </a:bodyPr>
          <a:lstStyle/>
          <a:p>
            <a:pPr algn="ctr">
              <a:lnSpc>
                <a:spcPts val="4319"/>
              </a:lnSpc>
              <a:spcBef>
                <a:spcPct val="0"/>
              </a:spcBef>
            </a:pPr>
            <a:r>
              <a:rPr lang="en-US" sz="3999" spc="37">
                <a:solidFill>
                  <a:srgbClr val="000000"/>
                </a:solidFill>
                <a:latin typeface="Times New Roman"/>
              </a:rPr>
              <a:t> Có 2 kiểu lỗi trong ứng dụng:</a:t>
            </a:r>
          </a:p>
        </p:txBody>
      </p:sp>
      <p:grpSp>
        <p:nvGrpSpPr>
          <p:cNvPr id="9" name="Group 9"/>
          <p:cNvGrpSpPr/>
          <p:nvPr/>
        </p:nvGrpSpPr>
        <p:grpSpPr>
          <a:xfrm>
            <a:off x="1642225" y="3849125"/>
            <a:ext cx="171094" cy="17109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4546A"/>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2286000" y="3811025"/>
            <a:ext cx="11644074" cy="1184910"/>
          </a:xfrm>
          <a:prstGeom prst="rect">
            <a:avLst/>
          </a:prstGeom>
        </p:spPr>
        <p:txBody>
          <a:bodyPr lIns="0" tIns="0" rIns="0" bIns="0" rtlCol="0" anchor="t">
            <a:spAutoFit/>
          </a:bodyPr>
          <a:lstStyle/>
          <a:p>
            <a:pPr algn="l">
              <a:lnSpc>
                <a:spcPts val="4319"/>
              </a:lnSpc>
              <a:spcBef>
                <a:spcPct val="0"/>
              </a:spcBef>
            </a:pPr>
            <a:r>
              <a:rPr lang="en-US" sz="3999" spc="37" dirty="0" err="1">
                <a:solidFill>
                  <a:srgbClr val="000000"/>
                </a:solidFill>
                <a:latin typeface="Times New Roman"/>
              </a:rPr>
              <a:t>Không</a:t>
            </a:r>
            <a:r>
              <a:rPr lang="en-US" sz="3999" spc="37" dirty="0">
                <a:solidFill>
                  <a:srgbClr val="000000"/>
                </a:solidFill>
                <a:latin typeface="Times New Roman"/>
              </a:rPr>
              <a:t> </a:t>
            </a:r>
            <a:r>
              <a:rPr lang="en-US" sz="3999" spc="37" dirty="0" err="1">
                <a:solidFill>
                  <a:srgbClr val="000000"/>
                </a:solidFill>
                <a:latin typeface="Times New Roman"/>
              </a:rPr>
              <a:t>làm</a:t>
            </a:r>
            <a:r>
              <a:rPr lang="en-US" sz="3999" spc="37" dirty="0">
                <a:solidFill>
                  <a:srgbClr val="000000"/>
                </a:solidFill>
                <a:latin typeface="Times New Roman"/>
              </a:rPr>
              <a:t> </a:t>
            </a:r>
            <a:r>
              <a:rPr lang="en-US" sz="3999" spc="37" dirty="0" err="1">
                <a:solidFill>
                  <a:srgbClr val="000000"/>
                </a:solidFill>
                <a:latin typeface="Times New Roman"/>
              </a:rPr>
              <a:t>những</a:t>
            </a:r>
            <a:r>
              <a:rPr lang="en-US" sz="3999" spc="37" dirty="0">
                <a:solidFill>
                  <a:srgbClr val="000000"/>
                </a:solidFill>
                <a:latin typeface="Times New Roman"/>
              </a:rPr>
              <a:t> </a:t>
            </a:r>
            <a:r>
              <a:rPr lang="en-US" sz="3999" spc="37" dirty="0" err="1">
                <a:solidFill>
                  <a:srgbClr val="000000"/>
                </a:solidFill>
                <a:latin typeface="Times New Roman"/>
              </a:rPr>
              <a:t>điều</a:t>
            </a:r>
            <a:r>
              <a:rPr lang="en-US" sz="3999" spc="37" dirty="0">
                <a:solidFill>
                  <a:srgbClr val="000000"/>
                </a:solidFill>
                <a:latin typeface="Times New Roman"/>
              </a:rPr>
              <a:t> </a:t>
            </a:r>
            <a:r>
              <a:rPr lang="en-US" sz="3999" spc="37" dirty="0" err="1">
                <a:solidFill>
                  <a:srgbClr val="000000"/>
                </a:solidFill>
                <a:latin typeface="Times New Roman"/>
              </a:rPr>
              <a:t>phải</a:t>
            </a:r>
            <a:r>
              <a:rPr lang="en-US" sz="3999" spc="37" dirty="0">
                <a:solidFill>
                  <a:srgbClr val="000000"/>
                </a:solidFill>
                <a:latin typeface="Times New Roman"/>
              </a:rPr>
              <a:t> </a:t>
            </a:r>
            <a:r>
              <a:rPr lang="en-US" sz="3999" spc="37" dirty="0" err="1">
                <a:solidFill>
                  <a:srgbClr val="000000"/>
                </a:solidFill>
                <a:latin typeface="Times New Roman"/>
              </a:rPr>
              <a:t>làm</a:t>
            </a:r>
            <a:r>
              <a:rPr lang="en-US" sz="3999" spc="37" dirty="0">
                <a:solidFill>
                  <a:srgbClr val="000000"/>
                </a:solidFill>
                <a:latin typeface="Times New Roman"/>
              </a:rPr>
              <a:t>: </a:t>
            </a:r>
            <a:r>
              <a:rPr lang="en-US" sz="3999" spc="37" dirty="0" err="1">
                <a:solidFill>
                  <a:srgbClr val="000000"/>
                </a:solidFill>
                <a:latin typeface="Times New Roman"/>
              </a:rPr>
              <a:t>lỗi</a:t>
            </a:r>
            <a:r>
              <a:rPr lang="en-US" sz="3999" spc="37" dirty="0">
                <a:solidFill>
                  <a:srgbClr val="000000"/>
                </a:solidFill>
                <a:latin typeface="Times New Roman"/>
              </a:rPr>
              <a:t> </a:t>
            </a:r>
            <a:r>
              <a:rPr lang="en-US" sz="3999" spc="37" dirty="0" err="1">
                <a:solidFill>
                  <a:srgbClr val="000000"/>
                </a:solidFill>
                <a:latin typeface="Times New Roman"/>
              </a:rPr>
              <a:t>bỏ</a:t>
            </a:r>
            <a:r>
              <a:rPr lang="en-US" sz="3999" spc="37" dirty="0">
                <a:solidFill>
                  <a:srgbClr val="000000"/>
                </a:solidFill>
                <a:latin typeface="Times New Roman"/>
              </a:rPr>
              <a:t> </a:t>
            </a:r>
            <a:r>
              <a:rPr lang="en-US" sz="3999" spc="37" dirty="0" err="1">
                <a:solidFill>
                  <a:srgbClr val="000000"/>
                </a:solidFill>
                <a:latin typeface="Times New Roman"/>
              </a:rPr>
              <a:t>sót</a:t>
            </a:r>
            <a:r>
              <a:rPr lang="en-US" sz="3999" spc="37" dirty="0">
                <a:solidFill>
                  <a:srgbClr val="000000"/>
                </a:solidFill>
                <a:latin typeface="Times New Roman"/>
              </a:rPr>
              <a:t>, </a:t>
            </a:r>
            <a:r>
              <a:rPr lang="en-US" sz="3999" spc="37" dirty="0" err="1">
                <a:solidFill>
                  <a:srgbClr val="000000"/>
                </a:solidFill>
                <a:latin typeface="Times New Roman"/>
              </a:rPr>
              <a:t>thường</a:t>
            </a:r>
            <a:endParaRPr lang="en-US" sz="3999" spc="37" dirty="0">
              <a:solidFill>
                <a:srgbClr val="000000"/>
              </a:solidFill>
              <a:latin typeface="Times New Roman"/>
            </a:endParaRPr>
          </a:p>
          <a:p>
            <a:pPr algn="l">
              <a:lnSpc>
                <a:spcPts val="4319"/>
              </a:lnSpc>
              <a:spcBef>
                <a:spcPct val="0"/>
              </a:spcBef>
            </a:pPr>
            <a:r>
              <a:rPr lang="en-US" sz="3999" spc="37" dirty="0" err="1">
                <a:solidFill>
                  <a:srgbClr val="000000"/>
                </a:solidFill>
                <a:latin typeface="Times New Roman"/>
              </a:rPr>
              <a:t>xuất</a:t>
            </a:r>
            <a:r>
              <a:rPr lang="en-US" sz="3999" spc="37" dirty="0">
                <a:solidFill>
                  <a:srgbClr val="000000"/>
                </a:solidFill>
                <a:latin typeface="Times New Roman"/>
              </a:rPr>
              <a:t> </a:t>
            </a:r>
            <a:r>
              <a:rPr lang="en-US" sz="3999" spc="37" dirty="0" err="1">
                <a:solidFill>
                  <a:srgbClr val="000000"/>
                </a:solidFill>
                <a:latin typeface="Times New Roman"/>
              </a:rPr>
              <a:t>hiện</a:t>
            </a:r>
            <a:r>
              <a:rPr lang="en-US" sz="3999" spc="37" dirty="0">
                <a:solidFill>
                  <a:srgbClr val="000000"/>
                </a:solidFill>
                <a:latin typeface="Times New Roman"/>
              </a:rPr>
              <a:t> ở </a:t>
            </a:r>
            <a:r>
              <a:rPr lang="en-US" sz="3999" spc="37" dirty="0" err="1">
                <a:solidFill>
                  <a:srgbClr val="000000"/>
                </a:solidFill>
                <a:latin typeface="Times New Roman"/>
              </a:rPr>
              <a:t>các</a:t>
            </a:r>
            <a:r>
              <a:rPr lang="en-US" sz="3999" spc="37" dirty="0">
                <a:solidFill>
                  <a:srgbClr val="000000"/>
                </a:solidFill>
                <a:latin typeface="Times New Roman"/>
              </a:rPr>
              <a:t> </a:t>
            </a:r>
            <a:r>
              <a:rPr lang="en-US" sz="3999" spc="37" dirty="0" err="1">
                <a:solidFill>
                  <a:srgbClr val="000000"/>
                </a:solidFill>
                <a:latin typeface="Times New Roman"/>
              </a:rPr>
              <a:t>ứng</a:t>
            </a:r>
            <a:r>
              <a:rPr lang="en-US" sz="3999" spc="37" dirty="0">
                <a:solidFill>
                  <a:srgbClr val="000000"/>
                </a:solidFill>
                <a:latin typeface="Times New Roman"/>
              </a:rPr>
              <a:t> </a:t>
            </a:r>
            <a:r>
              <a:rPr lang="en-US" sz="3999" spc="37" dirty="0" err="1">
                <a:solidFill>
                  <a:srgbClr val="000000"/>
                </a:solidFill>
                <a:latin typeface="Times New Roman"/>
              </a:rPr>
              <a:t>dụng</a:t>
            </a:r>
            <a:r>
              <a:rPr lang="en-US" sz="3999" spc="37" dirty="0">
                <a:solidFill>
                  <a:srgbClr val="000000"/>
                </a:solidFill>
                <a:latin typeface="Times New Roman"/>
              </a:rPr>
              <a:t> </a:t>
            </a:r>
            <a:r>
              <a:rPr lang="en-US" sz="3999" spc="37" dirty="0" err="1">
                <a:solidFill>
                  <a:srgbClr val="000000"/>
                </a:solidFill>
                <a:latin typeface="Times New Roman"/>
              </a:rPr>
              <a:t>mới</a:t>
            </a:r>
            <a:r>
              <a:rPr lang="en-US" sz="3999" spc="37" dirty="0">
                <a:solidFill>
                  <a:srgbClr val="000000"/>
                </a:solidFill>
                <a:latin typeface="Times New Roman"/>
              </a:rPr>
              <a:t> </a:t>
            </a:r>
            <a:r>
              <a:rPr lang="en-US" sz="3999" spc="37" dirty="0" err="1">
                <a:solidFill>
                  <a:srgbClr val="000000"/>
                </a:solidFill>
                <a:latin typeface="Times New Roman"/>
              </a:rPr>
              <a:t>phát</a:t>
            </a:r>
            <a:r>
              <a:rPr lang="en-US" sz="3999" spc="37" dirty="0">
                <a:solidFill>
                  <a:srgbClr val="000000"/>
                </a:solidFill>
                <a:latin typeface="Times New Roman"/>
              </a:rPr>
              <a:t> </a:t>
            </a:r>
            <a:r>
              <a:rPr lang="en-US" sz="3999" spc="37" dirty="0" err="1">
                <a:solidFill>
                  <a:srgbClr val="000000"/>
                </a:solidFill>
                <a:latin typeface="Times New Roman"/>
              </a:rPr>
              <a:t>triển</a:t>
            </a:r>
            <a:r>
              <a:rPr lang="en-US" sz="3999" spc="37" dirty="0">
                <a:solidFill>
                  <a:srgbClr val="000000"/>
                </a:solidFill>
                <a:latin typeface="Times New Roman"/>
              </a:rPr>
              <a:t>.</a:t>
            </a:r>
          </a:p>
        </p:txBody>
      </p:sp>
      <p:grpSp>
        <p:nvGrpSpPr>
          <p:cNvPr id="13" name="Group 13"/>
          <p:cNvGrpSpPr/>
          <p:nvPr/>
        </p:nvGrpSpPr>
        <p:grpSpPr>
          <a:xfrm>
            <a:off x="1642225" y="5220583"/>
            <a:ext cx="171094" cy="171094"/>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4546A"/>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2286000" y="5182483"/>
            <a:ext cx="11638002" cy="1184910"/>
          </a:xfrm>
          <a:prstGeom prst="rect">
            <a:avLst/>
          </a:prstGeom>
        </p:spPr>
        <p:txBody>
          <a:bodyPr lIns="0" tIns="0" rIns="0" bIns="0" rtlCol="0" anchor="t">
            <a:spAutoFit/>
          </a:bodyPr>
          <a:lstStyle/>
          <a:p>
            <a:pPr algn="l">
              <a:lnSpc>
                <a:spcPts val="4319"/>
              </a:lnSpc>
              <a:spcBef>
                <a:spcPct val="0"/>
              </a:spcBef>
            </a:pPr>
            <a:r>
              <a:rPr lang="en-US" sz="3999" spc="37" dirty="0" err="1">
                <a:solidFill>
                  <a:srgbClr val="000000"/>
                </a:solidFill>
                <a:latin typeface="Times New Roman"/>
              </a:rPr>
              <a:t>Làm</a:t>
            </a:r>
            <a:r>
              <a:rPr lang="en-US" sz="3999" spc="37" dirty="0">
                <a:solidFill>
                  <a:srgbClr val="000000"/>
                </a:solidFill>
                <a:latin typeface="Times New Roman"/>
              </a:rPr>
              <a:t> </a:t>
            </a:r>
            <a:r>
              <a:rPr lang="en-US" sz="3999" spc="37" dirty="0" err="1">
                <a:solidFill>
                  <a:srgbClr val="000000"/>
                </a:solidFill>
                <a:latin typeface="Times New Roman"/>
              </a:rPr>
              <a:t>những</a:t>
            </a:r>
            <a:r>
              <a:rPr lang="en-US" sz="3999" spc="37" dirty="0">
                <a:solidFill>
                  <a:srgbClr val="000000"/>
                </a:solidFill>
                <a:latin typeface="Times New Roman"/>
              </a:rPr>
              <a:t> </a:t>
            </a:r>
            <a:r>
              <a:rPr lang="en-US" sz="3999" spc="37" dirty="0" err="1">
                <a:solidFill>
                  <a:srgbClr val="000000"/>
                </a:solidFill>
                <a:latin typeface="Times New Roman"/>
              </a:rPr>
              <a:t>điều</a:t>
            </a:r>
            <a:r>
              <a:rPr lang="en-US" sz="3999" spc="37" dirty="0">
                <a:solidFill>
                  <a:srgbClr val="000000"/>
                </a:solidFill>
                <a:latin typeface="Times New Roman"/>
              </a:rPr>
              <a:t> </a:t>
            </a:r>
            <a:r>
              <a:rPr lang="en-US" sz="3999" spc="37" dirty="0" err="1">
                <a:solidFill>
                  <a:srgbClr val="000000"/>
                </a:solidFill>
                <a:latin typeface="Times New Roman"/>
              </a:rPr>
              <a:t>không</a:t>
            </a:r>
            <a:r>
              <a:rPr lang="en-US" sz="3999" spc="37" dirty="0">
                <a:solidFill>
                  <a:srgbClr val="000000"/>
                </a:solidFill>
                <a:latin typeface="Times New Roman"/>
              </a:rPr>
              <a:t> </a:t>
            </a:r>
            <a:r>
              <a:rPr lang="en-US" sz="3999" spc="37" dirty="0" err="1">
                <a:solidFill>
                  <a:srgbClr val="000000"/>
                </a:solidFill>
                <a:latin typeface="Times New Roman"/>
              </a:rPr>
              <a:t>cần</a:t>
            </a:r>
            <a:r>
              <a:rPr lang="en-US" sz="3999" spc="37" dirty="0">
                <a:solidFill>
                  <a:srgbClr val="000000"/>
                </a:solidFill>
                <a:latin typeface="Times New Roman"/>
              </a:rPr>
              <a:t> </a:t>
            </a:r>
            <a:r>
              <a:rPr lang="en-US" sz="3999" spc="37" dirty="0" err="1">
                <a:solidFill>
                  <a:srgbClr val="000000"/>
                </a:solidFill>
                <a:latin typeface="Times New Roman"/>
              </a:rPr>
              <a:t>làm</a:t>
            </a:r>
            <a:r>
              <a:rPr lang="en-US" sz="3999" spc="37" dirty="0">
                <a:solidFill>
                  <a:srgbClr val="000000"/>
                </a:solidFill>
                <a:latin typeface="Times New Roman"/>
              </a:rPr>
              <a:t>: </a:t>
            </a:r>
            <a:r>
              <a:rPr lang="en-US" sz="3999" spc="37" dirty="0" err="1">
                <a:solidFill>
                  <a:srgbClr val="000000"/>
                </a:solidFill>
                <a:latin typeface="Times New Roman"/>
              </a:rPr>
              <a:t>lỗi</a:t>
            </a:r>
            <a:r>
              <a:rPr lang="en-US" sz="3999" spc="37" dirty="0">
                <a:solidFill>
                  <a:srgbClr val="000000"/>
                </a:solidFill>
                <a:latin typeface="Times New Roman"/>
              </a:rPr>
              <a:t> </a:t>
            </a:r>
            <a:r>
              <a:rPr lang="en-US" sz="3999" spc="37" dirty="0" err="1">
                <a:solidFill>
                  <a:srgbClr val="000000"/>
                </a:solidFill>
                <a:latin typeface="Times New Roman"/>
              </a:rPr>
              <a:t>của</a:t>
            </a:r>
            <a:r>
              <a:rPr lang="en-US" sz="3999" spc="37" dirty="0">
                <a:solidFill>
                  <a:srgbClr val="000000"/>
                </a:solidFill>
                <a:latin typeface="Times New Roman"/>
              </a:rPr>
              <a:t> </a:t>
            </a:r>
            <a:r>
              <a:rPr lang="en-US" sz="3999" spc="37" dirty="0" err="1">
                <a:solidFill>
                  <a:srgbClr val="000000"/>
                </a:solidFill>
                <a:latin typeface="Times New Roman"/>
              </a:rPr>
              <a:t>các</a:t>
            </a:r>
            <a:r>
              <a:rPr lang="en-US" sz="3999" spc="37" dirty="0">
                <a:solidFill>
                  <a:srgbClr val="000000"/>
                </a:solidFill>
                <a:latin typeface="Times New Roman"/>
              </a:rPr>
              <a:t> </a:t>
            </a:r>
            <a:r>
              <a:rPr lang="en-US" sz="3999" spc="37" dirty="0" err="1">
                <a:solidFill>
                  <a:srgbClr val="000000"/>
                </a:solidFill>
                <a:latin typeface="Times New Roman"/>
              </a:rPr>
              <a:t>lệnh</a:t>
            </a:r>
            <a:r>
              <a:rPr lang="en-US" sz="3999" spc="37" dirty="0">
                <a:solidFill>
                  <a:srgbClr val="000000"/>
                </a:solidFill>
                <a:latin typeface="Times New Roman"/>
              </a:rPr>
              <a:t> </a:t>
            </a:r>
            <a:r>
              <a:rPr lang="en-US" sz="3999" spc="37" dirty="0" err="1">
                <a:solidFill>
                  <a:srgbClr val="000000"/>
                </a:solidFill>
                <a:latin typeface="Times New Roman"/>
              </a:rPr>
              <a:t>đã</a:t>
            </a:r>
            <a:endParaRPr lang="en-US" sz="3999" spc="37" dirty="0">
              <a:solidFill>
                <a:srgbClr val="000000"/>
              </a:solidFill>
              <a:latin typeface="Times New Roman"/>
            </a:endParaRPr>
          </a:p>
          <a:p>
            <a:pPr algn="l">
              <a:lnSpc>
                <a:spcPts val="4319"/>
              </a:lnSpc>
              <a:spcBef>
                <a:spcPct val="0"/>
              </a:spcBef>
            </a:pPr>
            <a:r>
              <a:rPr lang="en-US" sz="3999" spc="37" dirty="0" err="1">
                <a:solidFill>
                  <a:srgbClr val="000000"/>
                </a:solidFill>
                <a:latin typeface="Times New Roman"/>
              </a:rPr>
              <a:t>cư</a:t>
            </a:r>
            <a:r>
              <a:rPr lang="en-US" sz="3999" spc="37" dirty="0">
                <a:solidFill>
                  <a:srgbClr val="000000"/>
                </a:solidFill>
                <a:latin typeface="Times New Roman"/>
              </a:rPr>
              <a:t> </a:t>
            </a:r>
            <a:r>
              <a:rPr lang="en-US" sz="3999" spc="37" dirty="0" err="1">
                <a:solidFill>
                  <a:srgbClr val="000000"/>
                </a:solidFill>
                <a:latin typeface="Times New Roman"/>
              </a:rPr>
              <a:t>trú</a:t>
            </a:r>
            <a:r>
              <a:rPr lang="en-US" sz="3999" spc="37" dirty="0">
                <a:solidFill>
                  <a:srgbClr val="000000"/>
                </a:solidFill>
                <a:latin typeface="Times New Roman"/>
              </a:rPr>
              <a:t> </a:t>
            </a:r>
            <a:r>
              <a:rPr lang="en-US" sz="3999" spc="37" dirty="0" err="1">
                <a:solidFill>
                  <a:srgbClr val="000000"/>
                </a:solidFill>
                <a:latin typeface="Times New Roman"/>
              </a:rPr>
              <a:t>trong</a:t>
            </a:r>
            <a:r>
              <a:rPr lang="en-US" sz="3999" spc="37" dirty="0">
                <a:solidFill>
                  <a:srgbClr val="000000"/>
                </a:solidFill>
                <a:latin typeface="Times New Roman"/>
              </a:rPr>
              <a:t> </a:t>
            </a:r>
            <a:r>
              <a:rPr lang="en-US" sz="3999" spc="37" dirty="0" err="1">
                <a:solidFill>
                  <a:srgbClr val="000000"/>
                </a:solidFill>
                <a:latin typeface="Times New Roman"/>
              </a:rPr>
              <a:t>các</a:t>
            </a:r>
            <a:r>
              <a:rPr lang="en-US" sz="3999" spc="37" dirty="0">
                <a:solidFill>
                  <a:srgbClr val="000000"/>
                </a:solidFill>
                <a:latin typeface="Times New Roman"/>
              </a:rPr>
              <a:t> </a:t>
            </a:r>
            <a:r>
              <a:rPr lang="en-US" sz="3999" spc="37" dirty="0" err="1">
                <a:solidFill>
                  <a:srgbClr val="000000"/>
                </a:solidFill>
                <a:latin typeface="Times New Roman"/>
              </a:rPr>
              <a:t>ứng</a:t>
            </a:r>
            <a:r>
              <a:rPr lang="en-US" sz="3999" spc="37" dirty="0">
                <a:solidFill>
                  <a:srgbClr val="000000"/>
                </a:solidFill>
                <a:latin typeface="Times New Roman"/>
              </a:rPr>
              <a:t> </a:t>
            </a:r>
            <a:r>
              <a:rPr lang="en-US" sz="3999" spc="37" dirty="0" err="1">
                <a:solidFill>
                  <a:srgbClr val="000000"/>
                </a:solidFill>
                <a:latin typeface="Times New Roman"/>
              </a:rPr>
              <a:t>dụng</a:t>
            </a:r>
            <a:r>
              <a:rPr lang="en-US" sz="3999" spc="37" dirty="0">
                <a:solidFill>
                  <a:srgbClr val="000000"/>
                </a:solidFill>
                <a:latin typeface="Times New Roman"/>
              </a:rPr>
              <a:t>.</a:t>
            </a:r>
          </a:p>
        </p:txBody>
      </p:sp>
      <p:grpSp>
        <p:nvGrpSpPr>
          <p:cNvPr id="17" name="Group 17"/>
          <p:cNvGrpSpPr/>
          <p:nvPr/>
        </p:nvGrpSpPr>
        <p:grpSpPr>
          <a:xfrm>
            <a:off x="889728" y="6595993"/>
            <a:ext cx="301942" cy="301942"/>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F5496"/>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1656394" y="6557893"/>
            <a:ext cx="4248269" cy="641985"/>
          </a:xfrm>
          <a:prstGeom prst="rect">
            <a:avLst/>
          </a:prstGeom>
        </p:spPr>
        <p:txBody>
          <a:bodyPr lIns="0" tIns="0" rIns="0" bIns="0" rtlCol="0" anchor="t">
            <a:spAutoFit/>
          </a:bodyPr>
          <a:lstStyle/>
          <a:p>
            <a:pPr algn="ctr">
              <a:lnSpc>
                <a:spcPts val="4319"/>
              </a:lnSpc>
              <a:spcBef>
                <a:spcPct val="0"/>
              </a:spcBef>
            </a:pPr>
            <a:r>
              <a:rPr lang="en-US" sz="3999" spc="37" dirty="0" err="1">
                <a:solidFill>
                  <a:srgbClr val="000000"/>
                </a:solidFill>
                <a:latin typeface="Times New Roman"/>
              </a:rPr>
              <a:t>Có</a:t>
            </a:r>
            <a:r>
              <a:rPr lang="en-US" sz="3999" spc="37" dirty="0">
                <a:solidFill>
                  <a:srgbClr val="000000"/>
                </a:solidFill>
                <a:latin typeface="Times New Roman"/>
              </a:rPr>
              <a:t> 2 </a:t>
            </a:r>
            <a:r>
              <a:rPr lang="en-US" sz="3999" spc="37" dirty="0" err="1">
                <a:solidFill>
                  <a:srgbClr val="000000"/>
                </a:solidFill>
                <a:latin typeface="Times New Roman"/>
              </a:rPr>
              <a:t>loại</a:t>
            </a:r>
            <a:r>
              <a:rPr lang="en-US" sz="3999" spc="37" dirty="0">
                <a:solidFill>
                  <a:srgbClr val="000000"/>
                </a:solidFill>
                <a:latin typeface="Times New Roman"/>
              </a:rPr>
              <a:t> </a:t>
            </a:r>
            <a:r>
              <a:rPr lang="en-US" sz="3999" spc="37" dirty="0" err="1">
                <a:solidFill>
                  <a:srgbClr val="000000"/>
                </a:solidFill>
                <a:latin typeface="Times New Roman"/>
              </a:rPr>
              <a:t>kiểm</a:t>
            </a:r>
            <a:r>
              <a:rPr lang="en-US" sz="3999" spc="37" dirty="0">
                <a:solidFill>
                  <a:srgbClr val="000000"/>
                </a:solidFill>
                <a:latin typeface="Times New Roman"/>
              </a:rPr>
              <a:t> </a:t>
            </a:r>
            <a:r>
              <a:rPr lang="en-US" sz="3999" spc="37" dirty="0" err="1">
                <a:solidFill>
                  <a:srgbClr val="000000"/>
                </a:solidFill>
                <a:latin typeface="Times New Roman"/>
              </a:rPr>
              <a:t>thử</a:t>
            </a:r>
            <a:endParaRPr lang="en-US" sz="3999" spc="37" dirty="0">
              <a:solidFill>
                <a:srgbClr val="000000"/>
              </a:solidFill>
              <a:latin typeface="Times New Roman"/>
            </a:endParaRPr>
          </a:p>
        </p:txBody>
      </p:sp>
      <p:grpSp>
        <p:nvGrpSpPr>
          <p:cNvPr id="21" name="Group 21"/>
          <p:cNvGrpSpPr/>
          <p:nvPr/>
        </p:nvGrpSpPr>
        <p:grpSpPr>
          <a:xfrm>
            <a:off x="1630226" y="7429760"/>
            <a:ext cx="171094" cy="171094"/>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4546A"/>
            </a:soli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1656394" y="8493147"/>
            <a:ext cx="171094" cy="171094"/>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4546A"/>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1694434" y="7292001"/>
            <a:ext cx="11980545" cy="641985"/>
          </a:xfrm>
          <a:prstGeom prst="rect">
            <a:avLst/>
          </a:prstGeom>
        </p:spPr>
        <p:txBody>
          <a:bodyPr lIns="0" tIns="0" rIns="0" bIns="0" rtlCol="0" anchor="t">
            <a:spAutoFit/>
          </a:bodyPr>
          <a:lstStyle/>
          <a:p>
            <a:pPr algn="ctr">
              <a:lnSpc>
                <a:spcPts val="4319"/>
              </a:lnSpc>
              <a:spcBef>
                <a:spcPct val="0"/>
              </a:spcBef>
            </a:pPr>
            <a:r>
              <a:rPr lang="en-US" sz="3999" spc="37" dirty="0" err="1">
                <a:solidFill>
                  <a:srgbClr val="000000"/>
                </a:solidFill>
                <a:latin typeface="Times New Roman"/>
              </a:rPr>
              <a:t>Kiểm</a:t>
            </a:r>
            <a:r>
              <a:rPr lang="en-US" sz="3999" spc="37" dirty="0">
                <a:solidFill>
                  <a:srgbClr val="000000"/>
                </a:solidFill>
                <a:latin typeface="Times New Roman"/>
              </a:rPr>
              <a:t> </a:t>
            </a:r>
            <a:r>
              <a:rPr lang="en-US" sz="3999" spc="37" dirty="0" err="1">
                <a:solidFill>
                  <a:srgbClr val="000000"/>
                </a:solidFill>
                <a:latin typeface="Times New Roman"/>
              </a:rPr>
              <a:t>thử</a:t>
            </a:r>
            <a:r>
              <a:rPr lang="en-US" sz="3999" spc="37" dirty="0">
                <a:solidFill>
                  <a:srgbClr val="000000"/>
                </a:solidFill>
                <a:latin typeface="Times New Roman"/>
              </a:rPr>
              <a:t> </a:t>
            </a:r>
            <a:r>
              <a:rPr lang="en-US" sz="3999" spc="37" dirty="0" err="1">
                <a:solidFill>
                  <a:srgbClr val="000000"/>
                </a:solidFill>
                <a:latin typeface="Times New Roman"/>
              </a:rPr>
              <a:t>phát</a:t>
            </a:r>
            <a:r>
              <a:rPr lang="en-US" sz="3999" spc="37" dirty="0">
                <a:solidFill>
                  <a:srgbClr val="000000"/>
                </a:solidFill>
                <a:latin typeface="Times New Roman"/>
              </a:rPr>
              <a:t> </a:t>
            </a:r>
            <a:r>
              <a:rPr lang="en-US" sz="3999" spc="37" dirty="0" err="1">
                <a:solidFill>
                  <a:srgbClr val="000000"/>
                </a:solidFill>
                <a:latin typeface="Times New Roman"/>
              </a:rPr>
              <a:t>triển</a:t>
            </a:r>
            <a:r>
              <a:rPr lang="en-US" sz="3999" spc="37" dirty="0">
                <a:solidFill>
                  <a:srgbClr val="000000"/>
                </a:solidFill>
                <a:latin typeface="Times New Roman"/>
              </a:rPr>
              <a:t> (development test) : </a:t>
            </a:r>
            <a:r>
              <a:rPr lang="en-US" sz="3999" spc="37" dirty="0" err="1">
                <a:solidFill>
                  <a:srgbClr val="000000"/>
                </a:solidFill>
                <a:latin typeface="Times New Roman"/>
              </a:rPr>
              <a:t>tự</a:t>
            </a:r>
            <a:r>
              <a:rPr lang="en-US" sz="3999" spc="37" dirty="0">
                <a:solidFill>
                  <a:srgbClr val="000000"/>
                </a:solidFill>
                <a:latin typeface="Times New Roman"/>
              </a:rPr>
              <a:t> </a:t>
            </a:r>
            <a:r>
              <a:rPr lang="en-US" sz="3999" spc="37" dirty="0" err="1">
                <a:solidFill>
                  <a:srgbClr val="000000"/>
                </a:solidFill>
                <a:latin typeface="Times New Roman"/>
              </a:rPr>
              <a:t>tiến</a:t>
            </a:r>
            <a:r>
              <a:rPr lang="en-US" sz="3999" spc="37" dirty="0">
                <a:solidFill>
                  <a:srgbClr val="000000"/>
                </a:solidFill>
                <a:latin typeface="Times New Roman"/>
              </a:rPr>
              <a:t> </a:t>
            </a:r>
            <a:r>
              <a:rPr lang="en-US" sz="3999" spc="37" dirty="0" err="1">
                <a:solidFill>
                  <a:srgbClr val="000000"/>
                </a:solidFill>
                <a:latin typeface="Times New Roman"/>
              </a:rPr>
              <a:t>hành</a:t>
            </a:r>
            <a:endParaRPr lang="en-US" sz="3999" spc="37" dirty="0">
              <a:solidFill>
                <a:srgbClr val="000000"/>
              </a:solidFill>
              <a:latin typeface="Times New Roman"/>
            </a:endParaRPr>
          </a:p>
        </p:txBody>
      </p:sp>
      <p:sp>
        <p:nvSpPr>
          <p:cNvPr id="28" name="TextBox 28"/>
          <p:cNvSpPr txBox="1"/>
          <p:nvPr/>
        </p:nvSpPr>
        <p:spPr>
          <a:xfrm>
            <a:off x="2117765" y="8257152"/>
            <a:ext cx="11980545" cy="1727835"/>
          </a:xfrm>
          <a:prstGeom prst="rect">
            <a:avLst/>
          </a:prstGeom>
        </p:spPr>
        <p:txBody>
          <a:bodyPr lIns="0" tIns="0" rIns="0" bIns="0" rtlCol="0" anchor="t">
            <a:spAutoFit/>
          </a:bodyPr>
          <a:lstStyle/>
          <a:p>
            <a:pPr algn="l">
              <a:lnSpc>
                <a:spcPts val="4319"/>
              </a:lnSpc>
              <a:spcBef>
                <a:spcPct val="0"/>
              </a:spcBef>
            </a:pPr>
            <a:r>
              <a:rPr lang="en-US" sz="3999" spc="37" dirty="0" err="1">
                <a:solidFill>
                  <a:srgbClr val="000000"/>
                </a:solidFill>
                <a:latin typeface="Times New Roman"/>
              </a:rPr>
              <a:t>Đảm</a:t>
            </a:r>
            <a:r>
              <a:rPr lang="en-US" sz="3999" spc="37" dirty="0">
                <a:solidFill>
                  <a:srgbClr val="000000"/>
                </a:solidFill>
                <a:latin typeface="Times New Roman"/>
              </a:rPr>
              <a:t> </a:t>
            </a:r>
            <a:r>
              <a:rPr lang="en-US" sz="3999" spc="37" dirty="0" err="1">
                <a:solidFill>
                  <a:srgbClr val="000000"/>
                </a:solidFill>
                <a:latin typeface="Times New Roman"/>
              </a:rPr>
              <a:t>bảo</a:t>
            </a:r>
            <a:r>
              <a:rPr lang="en-US" sz="3999" spc="37" dirty="0">
                <a:solidFill>
                  <a:srgbClr val="000000"/>
                </a:solidFill>
                <a:latin typeface="Times New Roman"/>
              </a:rPr>
              <a:t> </a:t>
            </a:r>
            <a:r>
              <a:rPr lang="en-US" sz="3999" spc="37" dirty="0" err="1">
                <a:solidFill>
                  <a:srgbClr val="000000"/>
                </a:solidFill>
                <a:latin typeface="Times New Roman"/>
              </a:rPr>
              <a:t>chất</a:t>
            </a:r>
            <a:r>
              <a:rPr lang="en-US" sz="3999" spc="37" dirty="0">
                <a:solidFill>
                  <a:srgbClr val="000000"/>
                </a:solidFill>
                <a:latin typeface="Times New Roman"/>
              </a:rPr>
              <a:t> </a:t>
            </a:r>
            <a:r>
              <a:rPr lang="en-US" sz="3999" spc="37" dirty="0" err="1">
                <a:solidFill>
                  <a:srgbClr val="000000"/>
                </a:solidFill>
                <a:latin typeface="Times New Roman"/>
              </a:rPr>
              <a:t>lượng</a:t>
            </a:r>
            <a:r>
              <a:rPr lang="en-US" sz="3999" spc="37" dirty="0">
                <a:solidFill>
                  <a:srgbClr val="000000"/>
                </a:solidFill>
                <a:latin typeface="Times New Roman"/>
              </a:rPr>
              <a:t> (QA - Quality Assurance) </a:t>
            </a:r>
            <a:r>
              <a:rPr lang="en-US" sz="3999" spc="37" dirty="0" err="1">
                <a:solidFill>
                  <a:srgbClr val="000000"/>
                </a:solidFill>
                <a:latin typeface="Times New Roman"/>
              </a:rPr>
              <a:t>và</a:t>
            </a:r>
            <a:endParaRPr lang="en-US" sz="3999" spc="37" dirty="0">
              <a:solidFill>
                <a:srgbClr val="000000"/>
              </a:solidFill>
              <a:latin typeface="Times New Roman"/>
            </a:endParaRPr>
          </a:p>
          <a:p>
            <a:pPr algn="l">
              <a:lnSpc>
                <a:spcPts val="4319"/>
              </a:lnSpc>
              <a:spcBef>
                <a:spcPct val="0"/>
              </a:spcBef>
            </a:pPr>
            <a:r>
              <a:rPr lang="en-US" sz="3999" spc="37" dirty="0" err="1">
                <a:solidFill>
                  <a:srgbClr val="000000"/>
                </a:solidFill>
                <a:latin typeface="Times New Roman"/>
              </a:rPr>
              <a:t>kiểm</a:t>
            </a:r>
            <a:r>
              <a:rPr lang="en-US" sz="3999" spc="37" dirty="0">
                <a:solidFill>
                  <a:srgbClr val="000000"/>
                </a:solidFill>
                <a:latin typeface="Times New Roman"/>
              </a:rPr>
              <a:t> </a:t>
            </a:r>
            <a:r>
              <a:rPr lang="en-US" sz="3999" spc="37" dirty="0" err="1">
                <a:solidFill>
                  <a:srgbClr val="000000"/>
                </a:solidFill>
                <a:latin typeface="Times New Roman"/>
              </a:rPr>
              <a:t>tra</a:t>
            </a:r>
            <a:r>
              <a:rPr lang="en-US" sz="3999" spc="37" dirty="0">
                <a:solidFill>
                  <a:srgbClr val="000000"/>
                </a:solidFill>
                <a:latin typeface="Times New Roman"/>
              </a:rPr>
              <a:t> </a:t>
            </a:r>
            <a:r>
              <a:rPr lang="en-US" sz="3999" spc="37" dirty="0" err="1">
                <a:solidFill>
                  <a:srgbClr val="000000"/>
                </a:solidFill>
                <a:latin typeface="Times New Roman"/>
              </a:rPr>
              <a:t>chấp</a:t>
            </a:r>
            <a:r>
              <a:rPr lang="en-US" sz="3999" spc="37" dirty="0">
                <a:solidFill>
                  <a:srgbClr val="000000"/>
                </a:solidFill>
                <a:latin typeface="Times New Roman"/>
              </a:rPr>
              <a:t> </a:t>
            </a:r>
            <a:r>
              <a:rPr lang="en-US" sz="3999" spc="37" dirty="0" err="1">
                <a:solidFill>
                  <a:srgbClr val="000000"/>
                </a:solidFill>
                <a:latin typeface="Times New Roman"/>
              </a:rPr>
              <a:t>nhận</a:t>
            </a:r>
            <a:r>
              <a:rPr lang="en-US" sz="3999" spc="37" dirty="0">
                <a:solidFill>
                  <a:srgbClr val="000000"/>
                </a:solidFill>
                <a:latin typeface="Times New Roman"/>
              </a:rPr>
              <a:t> (Acceptance test): do </a:t>
            </a:r>
            <a:r>
              <a:rPr lang="en-US" sz="3999" spc="37" dirty="0" err="1">
                <a:solidFill>
                  <a:srgbClr val="000000"/>
                </a:solidFill>
                <a:latin typeface="Times New Roman"/>
              </a:rPr>
              <a:t>bên</a:t>
            </a:r>
            <a:r>
              <a:rPr lang="en-US" sz="3999" spc="37" dirty="0">
                <a:solidFill>
                  <a:srgbClr val="000000"/>
                </a:solidFill>
                <a:latin typeface="Times New Roman"/>
              </a:rPr>
              <a:t> </a:t>
            </a:r>
            <a:r>
              <a:rPr lang="en-US" sz="3999" spc="37" dirty="0" err="1">
                <a:solidFill>
                  <a:srgbClr val="000000"/>
                </a:solidFill>
                <a:latin typeface="Times New Roman"/>
              </a:rPr>
              <a:t>ngoài</a:t>
            </a:r>
            <a:endParaRPr lang="en-US" sz="3999" spc="37" dirty="0">
              <a:solidFill>
                <a:srgbClr val="000000"/>
              </a:solidFill>
              <a:latin typeface="Times New Roman"/>
            </a:endParaRPr>
          </a:p>
          <a:p>
            <a:pPr algn="l">
              <a:lnSpc>
                <a:spcPts val="4319"/>
              </a:lnSpc>
              <a:spcBef>
                <a:spcPct val="0"/>
              </a:spcBef>
            </a:pPr>
            <a:r>
              <a:rPr lang="en-US" sz="3999" spc="37" dirty="0" err="1">
                <a:solidFill>
                  <a:srgbClr val="000000"/>
                </a:solidFill>
                <a:latin typeface="Times New Roman"/>
              </a:rPr>
              <a:t>tiến</a:t>
            </a:r>
            <a:r>
              <a:rPr lang="en-US" sz="3999" spc="37" dirty="0">
                <a:solidFill>
                  <a:srgbClr val="000000"/>
                </a:solidFill>
                <a:latin typeface="Times New Roman"/>
              </a:rPr>
              <a:t> </a:t>
            </a:r>
            <a:r>
              <a:rPr lang="en-US" sz="3999" spc="37" dirty="0" err="1">
                <a:solidFill>
                  <a:srgbClr val="000000"/>
                </a:solidFill>
                <a:latin typeface="Times New Roman"/>
              </a:rPr>
              <a:t>hành</a:t>
            </a:r>
            <a:endParaRPr lang="en-US" sz="3999" spc="37" dirty="0">
              <a:solidFill>
                <a:srgbClr val="000000"/>
              </a:solidFill>
              <a:latin typeface="Times New Roman"/>
            </a:endParaRPr>
          </a:p>
        </p:txBody>
      </p:sp>
      <p:sp>
        <p:nvSpPr>
          <p:cNvPr id="30" name="TextBox 5">
            <a:extLst>
              <a:ext uri="{FF2B5EF4-FFF2-40B4-BE49-F238E27FC236}">
                <a16:creationId xmlns:a16="http://schemas.microsoft.com/office/drawing/2014/main" id="{70635EC5-3949-46E2-9427-64CADF643400}"/>
              </a:ext>
            </a:extLst>
          </p:cNvPr>
          <p:cNvSpPr txBox="1"/>
          <p:nvPr/>
        </p:nvSpPr>
        <p:spPr>
          <a:xfrm>
            <a:off x="1176575" y="1842582"/>
            <a:ext cx="3906245" cy="670889"/>
          </a:xfrm>
          <a:prstGeom prst="rect">
            <a:avLst/>
          </a:prstGeom>
        </p:spPr>
        <p:txBody>
          <a:bodyPr lIns="0" tIns="0" rIns="0" bIns="0" rtlCol="0" anchor="t">
            <a:spAutoFit/>
          </a:bodyPr>
          <a:lstStyle/>
          <a:p>
            <a:pPr algn="ctr">
              <a:lnSpc>
                <a:spcPts val="5615"/>
              </a:lnSpc>
              <a:spcBef>
                <a:spcPct val="0"/>
              </a:spcBef>
            </a:pPr>
            <a:r>
              <a:rPr lang="vi-VN" sz="4400" spc="48" dirty="0">
                <a:solidFill>
                  <a:srgbClr val="000000"/>
                </a:solidFill>
                <a:latin typeface="Times New Roman Bold"/>
              </a:rPr>
              <a:t>1. </a:t>
            </a:r>
            <a:r>
              <a:rPr lang="en-US" sz="4400" spc="48" dirty="0" err="1">
                <a:solidFill>
                  <a:srgbClr val="000000"/>
                </a:solidFill>
                <a:latin typeface="Times New Roman Bold"/>
              </a:rPr>
              <a:t>Tổng</a:t>
            </a:r>
            <a:r>
              <a:rPr lang="en-US" sz="4400" spc="48" dirty="0">
                <a:solidFill>
                  <a:srgbClr val="000000"/>
                </a:solidFill>
                <a:latin typeface="Times New Roman Bold"/>
              </a:rPr>
              <a:t> </a:t>
            </a:r>
            <a:r>
              <a:rPr lang="en-US" sz="4400" spc="48" dirty="0" err="1">
                <a:solidFill>
                  <a:srgbClr val="000000"/>
                </a:solidFill>
                <a:latin typeface="Times New Roman Bold"/>
              </a:rPr>
              <a:t>quan</a:t>
            </a:r>
            <a:endParaRPr lang="en-US" sz="4400" spc="48" dirty="0">
              <a:solidFill>
                <a:srgbClr val="000000"/>
              </a:solidFill>
              <a:latin typeface="Times New Roman Bold"/>
            </a:endParaRPr>
          </a:p>
        </p:txBody>
      </p:sp>
      <p:sp>
        <p:nvSpPr>
          <p:cNvPr id="31" name="TextBox 7">
            <a:extLst>
              <a:ext uri="{FF2B5EF4-FFF2-40B4-BE49-F238E27FC236}">
                <a16:creationId xmlns:a16="http://schemas.microsoft.com/office/drawing/2014/main" id="{4749B8C6-0742-4FD8-91F3-8AC611EE8B77}"/>
              </a:ext>
            </a:extLst>
          </p:cNvPr>
          <p:cNvSpPr txBox="1"/>
          <p:nvPr/>
        </p:nvSpPr>
        <p:spPr>
          <a:xfrm>
            <a:off x="609599" y="451433"/>
            <a:ext cx="12039601" cy="654025"/>
          </a:xfrm>
          <a:prstGeom prst="rect">
            <a:avLst/>
          </a:prstGeom>
        </p:spPr>
        <p:txBody>
          <a:bodyPr wrap="square" lIns="0" tIns="0" rIns="0" bIns="0" rtlCol="0" anchor="t">
            <a:spAutoFit/>
          </a:bodyPr>
          <a:lstStyle/>
          <a:p>
            <a:pPr algn="ctr">
              <a:lnSpc>
                <a:spcPts val="5075"/>
              </a:lnSpc>
              <a:spcBef>
                <a:spcPct val="0"/>
              </a:spcBef>
            </a:pPr>
            <a:r>
              <a:rPr lang="vi-VN" sz="4699" spc="43" dirty="0">
                <a:solidFill>
                  <a:srgbClr val="FFFFFF"/>
                </a:solidFill>
                <a:latin typeface="Times New Roman Bold"/>
              </a:rPr>
              <a:t>I: </a:t>
            </a:r>
            <a:r>
              <a:rPr lang="en-US" sz="4699" spc="43" dirty="0" err="1">
                <a:solidFill>
                  <a:srgbClr val="FFFFFF"/>
                </a:solidFill>
                <a:latin typeface="Times New Roman Bold"/>
              </a:rPr>
              <a:t>Kiểm</a:t>
            </a:r>
            <a:r>
              <a:rPr lang="en-US" sz="4699" spc="43" dirty="0">
                <a:solidFill>
                  <a:srgbClr val="FFFFFF"/>
                </a:solidFill>
                <a:latin typeface="Times New Roman Bold"/>
              </a:rPr>
              <a:t> </a:t>
            </a:r>
            <a:r>
              <a:rPr lang="en-US" sz="4699" spc="43" dirty="0" err="1">
                <a:solidFill>
                  <a:srgbClr val="FFFFFF"/>
                </a:solidFill>
                <a:latin typeface="Times New Roman Bold"/>
              </a:rPr>
              <a:t>thử</a:t>
            </a:r>
            <a:r>
              <a:rPr lang="en-US" sz="4699" spc="43" dirty="0">
                <a:solidFill>
                  <a:srgbClr val="FFFFFF"/>
                </a:solidFill>
                <a:latin typeface="Times New Roman Bold"/>
              </a:rPr>
              <a:t> </a:t>
            </a:r>
            <a:r>
              <a:rPr lang="en-US" sz="4699" spc="43" dirty="0" err="1">
                <a:solidFill>
                  <a:srgbClr val="FFFFFF"/>
                </a:solidFill>
                <a:latin typeface="Times New Roman Bold"/>
              </a:rPr>
              <a:t>phần</a:t>
            </a:r>
            <a:r>
              <a:rPr lang="en-US" sz="4699" spc="43" dirty="0">
                <a:solidFill>
                  <a:srgbClr val="FFFFFF"/>
                </a:solidFill>
                <a:latin typeface="Times New Roman Bold"/>
              </a:rPr>
              <a:t> </a:t>
            </a:r>
            <a:r>
              <a:rPr lang="en-US" sz="4699" spc="43" dirty="0" err="1">
                <a:solidFill>
                  <a:srgbClr val="FFFFFF"/>
                </a:solidFill>
                <a:latin typeface="Times New Roman Bold"/>
              </a:rPr>
              <a:t>mềm</a:t>
            </a:r>
            <a:r>
              <a:rPr lang="vi-VN" sz="4699" spc="43" dirty="0">
                <a:solidFill>
                  <a:srgbClr val="FFFFFF"/>
                </a:solidFill>
                <a:latin typeface="Times New Roman Bold"/>
              </a:rPr>
              <a:t> – Tổng Quan</a:t>
            </a:r>
            <a:endParaRPr lang="en-US" sz="4699" spc="43" dirty="0">
              <a:solidFill>
                <a:srgbClr val="FFFFFF"/>
              </a:solidFill>
              <a:latin typeface="Times New Roman Bo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0"/>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3"/>
            <a:stretch>
              <a:fillRect t="-10078" b="-10078"/>
            </a:stretch>
          </a:blipFill>
        </p:spPr>
      </p:sp>
      <p:sp>
        <p:nvSpPr>
          <p:cNvPr id="5" name="TextBox 5"/>
          <p:cNvSpPr txBox="1"/>
          <p:nvPr/>
        </p:nvSpPr>
        <p:spPr>
          <a:xfrm>
            <a:off x="170106" y="1731461"/>
            <a:ext cx="6916494" cy="589905"/>
          </a:xfrm>
          <a:prstGeom prst="rect">
            <a:avLst/>
          </a:prstGeom>
        </p:spPr>
        <p:txBody>
          <a:bodyPr wrap="square" lIns="0" tIns="0" rIns="0" bIns="0" rtlCol="0" anchor="t">
            <a:spAutoFit/>
          </a:bodyPr>
          <a:lstStyle/>
          <a:p>
            <a:pPr algn="ctr">
              <a:lnSpc>
                <a:spcPts val="4643"/>
              </a:lnSpc>
              <a:spcBef>
                <a:spcPct val="0"/>
              </a:spcBef>
            </a:pPr>
            <a:r>
              <a:rPr lang="vi-VN" sz="4299" spc="40" dirty="0">
                <a:solidFill>
                  <a:srgbClr val="000000"/>
                </a:solidFill>
                <a:latin typeface="Times New Roman Bold"/>
              </a:rPr>
              <a:t>2. </a:t>
            </a:r>
            <a:r>
              <a:rPr lang="en-US" sz="4299" spc="40" dirty="0" err="1">
                <a:solidFill>
                  <a:srgbClr val="000000"/>
                </a:solidFill>
                <a:latin typeface="Times New Roman Bold"/>
              </a:rPr>
              <a:t>Loại</a:t>
            </a:r>
            <a:r>
              <a:rPr lang="en-US" sz="4299" spc="40" dirty="0">
                <a:solidFill>
                  <a:srgbClr val="000000"/>
                </a:solidFill>
                <a:latin typeface="Times New Roman Bold"/>
              </a:rPr>
              <a:t> </a:t>
            </a:r>
            <a:r>
              <a:rPr lang="en-US" sz="4299" spc="40" dirty="0" err="1">
                <a:solidFill>
                  <a:srgbClr val="000000"/>
                </a:solidFill>
                <a:latin typeface="Times New Roman Bold"/>
              </a:rPr>
              <a:t>trừ</a:t>
            </a:r>
            <a:r>
              <a:rPr lang="en-US" sz="4299" spc="40" dirty="0">
                <a:solidFill>
                  <a:srgbClr val="000000"/>
                </a:solidFill>
                <a:latin typeface="Times New Roman Bold"/>
              </a:rPr>
              <a:t> </a:t>
            </a:r>
            <a:r>
              <a:rPr lang="en-US" sz="4299" spc="40" dirty="0" err="1">
                <a:solidFill>
                  <a:srgbClr val="000000"/>
                </a:solidFill>
                <a:latin typeface="Times New Roman Bold"/>
              </a:rPr>
              <a:t>nguyên</a:t>
            </a:r>
            <a:r>
              <a:rPr lang="en-US" sz="4299" spc="40" dirty="0">
                <a:solidFill>
                  <a:srgbClr val="000000"/>
                </a:solidFill>
                <a:latin typeface="Times New Roman Bold"/>
              </a:rPr>
              <a:t> </a:t>
            </a:r>
            <a:r>
              <a:rPr lang="en-US" sz="4299" spc="40" dirty="0" err="1">
                <a:solidFill>
                  <a:srgbClr val="000000"/>
                </a:solidFill>
                <a:latin typeface="Times New Roman Bold"/>
              </a:rPr>
              <a:t>nhân</a:t>
            </a:r>
            <a:endParaRPr lang="en-US" sz="4299" spc="40" dirty="0">
              <a:solidFill>
                <a:srgbClr val="000000"/>
              </a:solidFill>
              <a:latin typeface="Times New Roman Bold"/>
            </a:endParaRPr>
          </a:p>
        </p:txBody>
      </p:sp>
      <p:sp>
        <p:nvSpPr>
          <p:cNvPr id="7" name="TextBox 4">
            <a:extLst>
              <a:ext uri="{FF2B5EF4-FFF2-40B4-BE49-F238E27FC236}">
                <a16:creationId xmlns:a16="http://schemas.microsoft.com/office/drawing/2014/main" id="{1967BAB6-DA9C-444F-A80A-EC69B3E3F498}"/>
              </a:ext>
            </a:extLst>
          </p:cNvPr>
          <p:cNvSpPr txBox="1"/>
          <p:nvPr/>
        </p:nvSpPr>
        <p:spPr>
          <a:xfrm>
            <a:off x="914400" y="386419"/>
            <a:ext cx="10376931" cy="776046"/>
          </a:xfrm>
          <a:prstGeom prst="rect">
            <a:avLst/>
          </a:prstGeom>
        </p:spPr>
        <p:txBody>
          <a:bodyPr wrap="square" lIns="0" tIns="0" rIns="0" bIns="0" rtlCol="0" anchor="t">
            <a:spAutoFit/>
          </a:bodyPr>
          <a:lstStyle/>
          <a:p>
            <a:pPr algn="ctr">
              <a:lnSpc>
                <a:spcPts val="6580"/>
              </a:lnSpc>
            </a:pPr>
            <a:r>
              <a:rPr lang="vi-VN" sz="4700" dirty="0">
                <a:solidFill>
                  <a:schemeClr val="bg1"/>
                </a:solidFill>
                <a:latin typeface="Times New Roman Bold"/>
              </a:rPr>
              <a:t>IV: </a:t>
            </a:r>
            <a:r>
              <a:rPr lang="en-US" sz="4700" dirty="0" err="1">
                <a:solidFill>
                  <a:schemeClr val="bg1"/>
                </a:solidFill>
                <a:latin typeface="Times New Roman Bold"/>
              </a:rPr>
              <a:t>Kiểm</a:t>
            </a:r>
            <a:r>
              <a:rPr lang="en-US" sz="4700" dirty="0">
                <a:solidFill>
                  <a:schemeClr val="bg1"/>
                </a:solidFill>
                <a:latin typeface="Times New Roman Bold"/>
              </a:rPr>
              <a:t> </a:t>
            </a:r>
            <a:r>
              <a:rPr lang="en-US" sz="4700" dirty="0" err="1">
                <a:solidFill>
                  <a:schemeClr val="bg1"/>
                </a:solidFill>
                <a:latin typeface="Times New Roman Bold"/>
              </a:rPr>
              <a:t>thử</a:t>
            </a:r>
            <a:r>
              <a:rPr lang="en-US" sz="4700" dirty="0">
                <a:solidFill>
                  <a:schemeClr val="bg1"/>
                </a:solidFill>
                <a:latin typeface="Times New Roman Bold"/>
              </a:rPr>
              <a:t> </a:t>
            </a:r>
            <a:r>
              <a:rPr lang="en-US" sz="4700" dirty="0" err="1">
                <a:solidFill>
                  <a:schemeClr val="bg1"/>
                </a:solidFill>
                <a:latin typeface="Times New Roman Bold"/>
              </a:rPr>
              <a:t>phần</a:t>
            </a:r>
            <a:r>
              <a:rPr lang="en-US" sz="4700" dirty="0">
                <a:solidFill>
                  <a:schemeClr val="bg1"/>
                </a:solidFill>
                <a:latin typeface="Times New Roman Bold"/>
              </a:rPr>
              <a:t> </a:t>
            </a:r>
            <a:r>
              <a:rPr lang="en-US" sz="4700" dirty="0" err="1">
                <a:solidFill>
                  <a:schemeClr val="bg1"/>
                </a:solidFill>
                <a:latin typeface="Times New Roman Bold"/>
              </a:rPr>
              <a:t>mềm</a:t>
            </a:r>
            <a:r>
              <a:rPr lang="en-US" sz="4700" dirty="0">
                <a:solidFill>
                  <a:schemeClr val="bg1"/>
                </a:solidFill>
                <a:latin typeface="Times New Roman Bold"/>
              </a:rPr>
              <a:t> – </a:t>
            </a:r>
            <a:r>
              <a:rPr lang="vi-VN" sz="4700" dirty="0">
                <a:solidFill>
                  <a:schemeClr val="bg1"/>
                </a:solidFill>
                <a:latin typeface="Times New Roman Bold"/>
              </a:rPr>
              <a:t>Gỡ Rối</a:t>
            </a:r>
            <a:r>
              <a:rPr lang="en-US" sz="4700" dirty="0">
                <a:solidFill>
                  <a:schemeClr val="bg1"/>
                </a:solidFill>
                <a:latin typeface="Times New Roman Bold"/>
              </a:rPr>
              <a:t> </a:t>
            </a:r>
          </a:p>
        </p:txBody>
      </p:sp>
      <p:sp>
        <p:nvSpPr>
          <p:cNvPr id="8" name="TextBox 7">
            <a:extLst>
              <a:ext uri="{FF2B5EF4-FFF2-40B4-BE49-F238E27FC236}">
                <a16:creationId xmlns:a16="http://schemas.microsoft.com/office/drawing/2014/main" id="{1B39C042-BB4B-46DC-9138-AE5266FE3F1A}"/>
              </a:ext>
            </a:extLst>
          </p:cNvPr>
          <p:cNvSpPr txBox="1"/>
          <p:nvPr/>
        </p:nvSpPr>
        <p:spPr>
          <a:xfrm>
            <a:off x="170106" y="2552700"/>
            <a:ext cx="17965494" cy="1323439"/>
          </a:xfrm>
          <a:prstGeom prst="rect">
            <a:avLst/>
          </a:prstGeom>
          <a:noFill/>
        </p:spPr>
        <p:txBody>
          <a:bodyPr wrap="square">
            <a:spAutoFit/>
          </a:bodyPr>
          <a:lstStyle/>
          <a:p>
            <a:pPr marL="571500" indent="-571500" algn="just">
              <a:buFont typeface="Arial" panose="020B0604020202020204" pitchFamily="34" charset="0"/>
              <a:buChar char="•"/>
            </a:pPr>
            <a:r>
              <a:rPr lang="vi-VN" sz="4000" b="1" dirty="0">
                <a:latin typeface="+mj-lt"/>
              </a:rPr>
              <a:t>Loại trừ nguyên nhân </a:t>
            </a:r>
            <a:r>
              <a:rPr lang="vi-VN" sz="4000" dirty="0">
                <a:latin typeface="+mj-lt"/>
              </a:rPr>
              <a:t>tìm lỗi bằng cách phân chia và loại bỏ các nguyên nhân khả dĩ một cách có hệ thống, giúp thu hẹp phạm vi điều tra.</a:t>
            </a:r>
            <a:endParaRPr lang="LID4096" sz="4000" dirty="0">
              <a:latin typeface="+mj-lt"/>
            </a:endParaRPr>
          </a:p>
        </p:txBody>
      </p:sp>
      <p:sp>
        <p:nvSpPr>
          <p:cNvPr id="10" name="TextBox 9">
            <a:extLst>
              <a:ext uri="{FF2B5EF4-FFF2-40B4-BE49-F238E27FC236}">
                <a16:creationId xmlns:a16="http://schemas.microsoft.com/office/drawing/2014/main" id="{DF7847AC-3288-4FB3-A987-FC8D98F5688F}"/>
              </a:ext>
            </a:extLst>
          </p:cNvPr>
          <p:cNvSpPr txBox="1"/>
          <p:nvPr/>
        </p:nvSpPr>
        <p:spPr>
          <a:xfrm>
            <a:off x="170106" y="4481780"/>
            <a:ext cx="17547313" cy="1323439"/>
          </a:xfrm>
          <a:prstGeom prst="rect">
            <a:avLst/>
          </a:prstGeom>
          <a:noFill/>
        </p:spPr>
        <p:txBody>
          <a:bodyPr wrap="square">
            <a:spAutoFit/>
          </a:bodyPr>
          <a:lstStyle/>
          <a:p>
            <a:pPr marL="571500" indent="-571500" algn="just">
              <a:buFont typeface="Arial" panose="020B0604020202020204" pitchFamily="34" charset="0"/>
              <a:buChar char="•"/>
            </a:pPr>
            <a:r>
              <a:rPr lang="vi-VN" sz="4000" b="1" dirty="0">
                <a:latin typeface="Times New Roman" panose="02020603050405020304" pitchFamily="18" charset="0"/>
                <a:cs typeface="Times New Roman" panose="02020603050405020304" pitchFamily="18" charset="0"/>
              </a:rPr>
              <a:t>Nguyên tắc dựa trên phân chia nhị phân</a:t>
            </a:r>
          </a:p>
          <a:p>
            <a:pPr algn="just"/>
            <a:r>
              <a:rPr lang="vi-VN" sz="4000" dirty="0">
                <a:latin typeface="Times New Roman" panose="02020603050405020304" pitchFamily="18" charset="0"/>
                <a:cs typeface="Times New Roman" panose="02020603050405020304" pitchFamily="18" charset="0"/>
              </a:rPr>
              <a:t>    Chia nhỏ phạm vi lỗi và loại bỏ từng phần để xác định nguyên nhân chính xác.</a:t>
            </a:r>
          </a:p>
        </p:txBody>
      </p:sp>
    </p:spTree>
    <p:extLst>
      <p:ext uri="{BB962C8B-B14F-4D97-AF65-F5344CB8AC3E}">
        <p14:creationId xmlns:p14="http://schemas.microsoft.com/office/powerpoint/2010/main" val="320428336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0"/>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3"/>
            <a:stretch>
              <a:fillRect t="-10078" b="-10078"/>
            </a:stretch>
          </a:blipFill>
        </p:spPr>
      </p:sp>
      <p:sp>
        <p:nvSpPr>
          <p:cNvPr id="5" name="TextBox 5"/>
          <p:cNvSpPr txBox="1"/>
          <p:nvPr/>
        </p:nvSpPr>
        <p:spPr>
          <a:xfrm>
            <a:off x="170106" y="1731461"/>
            <a:ext cx="6916494" cy="589905"/>
          </a:xfrm>
          <a:prstGeom prst="rect">
            <a:avLst/>
          </a:prstGeom>
        </p:spPr>
        <p:txBody>
          <a:bodyPr wrap="square" lIns="0" tIns="0" rIns="0" bIns="0" rtlCol="0" anchor="t">
            <a:spAutoFit/>
          </a:bodyPr>
          <a:lstStyle/>
          <a:p>
            <a:pPr algn="ctr">
              <a:lnSpc>
                <a:spcPts val="4643"/>
              </a:lnSpc>
              <a:spcBef>
                <a:spcPct val="0"/>
              </a:spcBef>
            </a:pPr>
            <a:r>
              <a:rPr lang="vi-VN" sz="4299" spc="40" dirty="0">
                <a:solidFill>
                  <a:srgbClr val="000000"/>
                </a:solidFill>
                <a:latin typeface="Times New Roman Bold"/>
              </a:rPr>
              <a:t>2. </a:t>
            </a:r>
            <a:r>
              <a:rPr lang="en-US" sz="4299" spc="40" dirty="0" err="1">
                <a:solidFill>
                  <a:srgbClr val="000000"/>
                </a:solidFill>
                <a:latin typeface="Times New Roman Bold"/>
              </a:rPr>
              <a:t>Loại</a:t>
            </a:r>
            <a:r>
              <a:rPr lang="en-US" sz="4299" spc="40" dirty="0">
                <a:solidFill>
                  <a:srgbClr val="000000"/>
                </a:solidFill>
                <a:latin typeface="Times New Roman Bold"/>
              </a:rPr>
              <a:t> </a:t>
            </a:r>
            <a:r>
              <a:rPr lang="en-US" sz="4299" spc="40" dirty="0" err="1">
                <a:solidFill>
                  <a:srgbClr val="000000"/>
                </a:solidFill>
                <a:latin typeface="Times New Roman Bold"/>
              </a:rPr>
              <a:t>trừ</a:t>
            </a:r>
            <a:r>
              <a:rPr lang="en-US" sz="4299" spc="40" dirty="0">
                <a:solidFill>
                  <a:srgbClr val="000000"/>
                </a:solidFill>
                <a:latin typeface="Times New Roman Bold"/>
              </a:rPr>
              <a:t> </a:t>
            </a:r>
            <a:r>
              <a:rPr lang="en-US" sz="4299" spc="40" dirty="0" err="1">
                <a:solidFill>
                  <a:srgbClr val="000000"/>
                </a:solidFill>
                <a:latin typeface="Times New Roman Bold"/>
              </a:rPr>
              <a:t>nguyên</a:t>
            </a:r>
            <a:r>
              <a:rPr lang="en-US" sz="4299" spc="40" dirty="0">
                <a:solidFill>
                  <a:srgbClr val="000000"/>
                </a:solidFill>
                <a:latin typeface="Times New Roman Bold"/>
              </a:rPr>
              <a:t> </a:t>
            </a:r>
            <a:r>
              <a:rPr lang="en-US" sz="4299" spc="40" dirty="0" err="1">
                <a:solidFill>
                  <a:srgbClr val="000000"/>
                </a:solidFill>
                <a:latin typeface="Times New Roman Bold"/>
              </a:rPr>
              <a:t>nhân</a:t>
            </a:r>
            <a:endParaRPr lang="en-US" sz="4299" spc="40" dirty="0">
              <a:solidFill>
                <a:srgbClr val="000000"/>
              </a:solidFill>
              <a:latin typeface="Times New Roman Bold"/>
            </a:endParaRPr>
          </a:p>
        </p:txBody>
      </p:sp>
      <p:sp>
        <p:nvSpPr>
          <p:cNvPr id="7" name="TextBox 4">
            <a:extLst>
              <a:ext uri="{FF2B5EF4-FFF2-40B4-BE49-F238E27FC236}">
                <a16:creationId xmlns:a16="http://schemas.microsoft.com/office/drawing/2014/main" id="{1967BAB6-DA9C-444F-A80A-EC69B3E3F498}"/>
              </a:ext>
            </a:extLst>
          </p:cNvPr>
          <p:cNvSpPr txBox="1"/>
          <p:nvPr/>
        </p:nvSpPr>
        <p:spPr>
          <a:xfrm>
            <a:off x="914400" y="386419"/>
            <a:ext cx="10376931" cy="776046"/>
          </a:xfrm>
          <a:prstGeom prst="rect">
            <a:avLst/>
          </a:prstGeom>
        </p:spPr>
        <p:txBody>
          <a:bodyPr wrap="square" lIns="0" tIns="0" rIns="0" bIns="0" rtlCol="0" anchor="t">
            <a:spAutoFit/>
          </a:bodyPr>
          <a:lstStyle/>
          <a:p>
            <a:pPr algn="ctr">
              <a:lnSpc>
                <a:spcPts val="6580"/>
              </a:lnSpc>
            </a:pPr>
            <a:r>
              <a:rPr lang="vi-VN" sz="4700" dirty="0">
                <a:solidFill>
                  <a:schemeClr val="bg1"/>
                </a:solidFill>
                <a:latin typeface="Times New Roman Bold"/>
              </a:rPr>
              <a:t>IV: </a:t>
            </a:r>
            <a:r>
              <a:rPr lang="en-US" sz="4700" dirty="0" err="1">
                <a:solidFill>
                  <a:schemeClr val="bg1"/>
                </a:solidFill>
                <a:latin typeface="Times New Roman Bold"/>
              </a:rPr>
              <a:t>Kiểm</a:t>
            </a:r>
            <a:r>
              <a:rPr lang="en-US" sz="4700" dirty="0">
                <a:solidFill>
                  <a:schemeClr val="bg1"/>
                </a:solidFill>
                <a:latin typeface="Times New Roman Bold"/>
              </a:rPr>
              <a:t> </a:t>
            </a:r>
            <a:r>
              <a:rPr lang="en-US" sz="4700" dirty="0" err="1">
                <a:solidFill>
                  <a:schemeClr val="bg1"/>
                </a:solidFill>
                <a:latin typeface="Times New Roman Bold"/>
              </a:rPr>
              <a:t>thử</a:t>
            </a:r>
            <a:r>
              <a:rPr lang="en-US" sz="4700" dirty="0">
                <a:solidFill>
                  <a:schemeClr val="bg1"/>
                </a:solidFill>
                <a:latin typeface="Times New Roman Bold"/>
              </a:rPr>
              <a:t> </a:t>
            </a:r>
            <a:r>
              <a:rPr lang="en-US" sz="4700" dirty="0" err="1">
                <a:solidFill>
                  <a:schemeClr val="bg1"/>
                </a:solidFill>
                <a:latin typeface="Times New Roman Bold"/>
              </a:rPr>
              <a:t>phần</a:t>
            </a:r>
            <a:r>
              <a:rPr lang="en-US" sz="4700" dirty="0">
                <a:solidFill>
                  <a:schemeClr val="bg1"/>
                </a:solidFill>
                <a:latin typeface="Times New Roman Bold"/>
              </a:rPr>
              <a:t> </a:t>
            </a:r>
            <a:r>
              <a:rPr lang="en-US" sz="4700" dirty="0" err="1">
                <a:solidFill>
                  <a:schemeClr val="bg1"/>
                </a:solidFill>
                <a:latin typeface="Times New Roman Bold"/>
              </a:rPr>
              <a:t>mềm</a:t>
            </a:r>
            <a:r>
              <a:rPr lang="en-US" sz="4700" dirty="0">
                <a:solidFill>
                  <a:schemeClr val="bg1"/>
                </a:solidFill>
                <a:latin typeface="Times New Roman Bold"/>
              </a:rPr>
              <a:t> – </a:t>
            </a:r>
            <a:r>
              <a:rPr lang="vi-VN" sz="4700" dirty="0">
                <a:solidFill>
                  <a:schemeClr val="bg1"/>
                </a:solidFill>
                <a:latin typeface="Times New Roman Bold"/>
              </a:rPr>
              <a:t>Gỡ Rối</a:t>
            </a:r>
            <a:r>
              <a:rPr lang="en-US" sz="4700" dirty="0">
                <a:solidFill>
                  <a:schemeClr val="bg1"/>
                </a:solidFill>
                <a:latin typeface="Times New Roman Bold"/>
              </a:rPr>
              <a:t> </a:t>
            </a:r>
          </a:p>
        </p:txBody>
      </p:sp>
      <p:sp>
        <p:nvSpPr>
          <p:cNvPr id="12" name="TextBox 11">
            <a:extLst>
              <a:ext uri="{FF2B5EF4-FFF2-40B4-BE49-F238E27FC236}">
                <a16:creationId xmlns:a16="http://schemas.microsoft.com/office/drawing/2014/main" id="{4E630596-C2AA-457B-BDF0-BF399C0796DF}"/>
              </a:ext>
            </a:extLst>
          </p:cNvPr>
          <p:cNvSpPr txBox="1"/>
          <p:nvPr/>
        </p:nvSpPr>
        <p:spPr>
          <a:xfrm>
            <a:off x="0" y="2328986"/>
            <a:ext cx="17449800" cy="707886"/>
          </a:xfrm>
          <a:prstGeom prst="rect">
            <a:avLst/>
          </a:prstGeom>
          <a:noFill/>
        </p:spPr>
        <p:txBody>
          <a:bodyPr wrap="square">
            <a:spAutoFit/>
          </a:bodyPr>
          <a:lstStyle/>
          <a:p>
            <a:pPr algn="just"/>
            <a:r>
              <a:rPr lang="vi-VN" sz="4000" b="1" dirty="0">
                <a:latin typeface="Times New Roman" panose="02020603050405020304" pitchFamily="18" charset="0"/>
                <a:cs typeface="Times New Roman" panose="02020603050405020304" pitchFamily="18" charset="0"/>
              </a:rPr>
              <a:t>Cách thực hiện</a:t>
            </a:r>
          </a:p>
        </p:txBody>
      </p:sp>
      <p:sp>
        <p:nvSpPr>
          <p:cNvPr id="14" name="TextBox 13">
            <a:extLst>
              <a:ext uri="{FF2B5EF4-FFF2-40B4-BE49-F238E27FC236}">
                <a16:creationId xmlns:a16="http://schemas.microsoft.com/office/drawing/2014/main" id="{EB0E854D-33F0-44D8-8EBA-D09D989836DC}"/>
              </a:ext>
            </a:extLst>
          </p:cNvPr>
          <p:cNvSpPr txBox="1"/>
          <p:nvPr/>
        </p:nvSpPr>
        <p:spPr>
          <a:xfrm>
            <a:off x="170106" y="5709922"/>
            <a:ext cx="18117894" cy="1938992"/>
          </a:xfrm>
          <a:prstGeom prst="rect">
            <a:avLst/>
          </a:prstGeom>
          <a:noFill/>
        </p:spPr>
        <p:txBody>
          <a:bodyPr wrap="square">
            <a:spAutoFit/>
          </a:bodyPr>
          <a:lstStyle/>
          <a:p>
            <a:pPr algn="just"/>
            <a:r>
              <a:rPr lang="vi-VN" sz="4000" b="1" dirty="0">
                <a:latin typeface="+mj-lt"/>
              </a:rPr>
              <a:t>Loại bỏ từng nguyên nhân không phù hợp</a:t>
            </a:r>
            <a:r>
              <a:rPr lang="vi-VN" sz="4000" dirty="0">
                <a:latin typeface="+mj-lt"/>
              </a:rPr>
              <a:t>:</a:t>
            </a:r>
          </a:p>
          <a:p>
            <a:pPr algn="just">
              <a:buFont typeface="Arial" panose="020B0604020202020204" pitchFamily="34" charset="0"/>
              <a:buChar char="•"/>
            </a:pPr>
            <a:r>
              <a:rPr lang="vi-VN" sz="4000" dirty="0">
                <a:latin typeface="+mj-lt"/>
              </a:rPr>
              <a:t> Ví dụ: Đầu tiên kiểm tra xem file có bị hỏng không bằng cách thử với một file khác. Nếu chương trình vẫn bị crash, ta có thể loại bỏ nguyên nhân "file bị hỏng".</a:t>
            </a:r>
          </a:p>
        </p:txBody>
      </p:sp>
      <p:sp>
        <p:nvSpPr>
          <p:cNvPr id="16" name="TextBox 15">
            <a:extLst>
              <a:ext uri="{FF2B5EF4-FFF2-40B4-BE49-F238E27FC236}">
                <a16:creationId xmlns:a16="http://schemas.microsoft.com/office/drawing/2014/main" id="{3EF46D75-6EC5-49E2-B291-B3FCB32A1B08}"/>
              </a:ext>
            </a:extLst>
          </p:cNvPr>
          <p:cNvSpPr txBox="1"/>
          <p:nvPr/>
        </p:nvSpPr>
        <p:spPr>
          <a:xfrm>
            <a:off x="0" y="3044492"/>
            <a:ext cx="18288000" cy="1938992"/>
          </a:xfrm>
          <a:prstGeom prst="rect">
            <a:avLst/>
          </a:prstGeom>
          <a:noFill/>
        </p:spPr>
        <p:txBody>
          <a:bodyPr wrap="square">
            <a:spAutoFit/>
          </a:bodyPr>
          <a:lstStyle/>
          <a:p>
            <a:pPr algn="just"/>
            <a:r>
              <a:rPr lang="vi-VN" sz="4000" b="1" dirty="0">
                <a:latin typeface="Times New Roman" panose="02020603050405020304" pitchFamily="18" charset="0"/>
                <a:cs typeface="Times New Roman" panose="02020603050405020304" pitchFamily="18" charset="0"/>
              </a:rPr>
              <a:t>Xác định danh sách các nguyên nhân có thể gây ra lỗi</a:t>
            </a:r>
            <a:r>
              <a:rPr lang="vi-VN" sz="4000" dirty="0">
                <a:latin typeface="Times New Roman" panose="02020603050405020304" pitchFamily="18" charset="0"/>
                <a:cs typeface="Times New Roman" panose="02020603050405020304" pitchFamily="18" charset="0"/>
              </a:rPr>
              <a:t>:</a:t>
            </a:r>
          </a:p>
          <a:p>
            <a:pPr algn="just">
              <a:buFont typeface="Arial" panose="020B0604020202020204" pitchFamily="34" charset="0"/>
              <a:buChar char="•"/>
            </a:pPr>
            <a:r>
              <a:rPr lang="vi-VN" sz="4000" dirty="0">
                <a:latin typeface="Times New Roman" panose="02020603050405020304" pitchFamily="18" charset="0"/>
                <a:cs typeface="Times New Roman" panose="02020603050405020304" pitchFamily="18" charset="0"/>
              </a:rPr>
              <a:t> Ví dụ: Nếu chương trình bị crash khi xử lý một file, các nguyên nhân có thể bao gồm: file bị hỏng, lỗi trong phần mềm xử lý file, bộ nhớ không đủ, ...</a:t>
            </a:r>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0"/>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3"/>
            <a:stretch>
              <a:fillRect t="-10078" b="-10078"/>
            </a:stretch>
          </a:blipFill>
        </p:spPr>
      </p:sp>
      <p:sp>
        <p:nvSpPr>
          <p:cNvPr id="5" name="TextBox 5"/>
          <p:cNvSpPr txBox="1"/>
          <p:nvPr/>
        </p:nvSpPr>
        <p:spPr>
          <a:xfrm>
            <a:off x="170106" y="1731461"/>
            <a:ext cx="6916494" cy="589905"/>
          </a:xfrm>
          <a:prstGeom prst="rect">
            <a:avLst/>
          </a:prstGeom>
        </p:spPr>
        <p:txBody>
          <a:bodyPr wrap="square" lIns="0" tIns="0" rIns="0" bIns="0" rtlCol="0" anchor="t">
            <a:spAutoFit/>
          </a:bodyPr>
          <a:lstStyle/>
          <a:p>
            <a:pPr algn="ctr">
              <a:lnSpc>
                <a:spcPts val="4643"/>
              </a:lnSpc>
              <a:spcBef>
                <a:spcPct val="0"/>
              </a:spcBef>
            </a:pPr>
            <a:r>
              <a:rPr lang="vi-VN" sz="4299" spc="40" dirty="0">
                <a:solidFill>
                  <a:srgbClr val="000000"/>
                </a:solidFill>
                <a:latin typeface="Times New Roman Bold"/>
              </a:rPr>
              <a:t>2. </a:t>
            </a:r>
            <a:r>
              <a:rPr lang="en-US" sz="4299" spc="40" dirty="0" err="1">
                <a:solidFill>
                  <a:srgbClr val="000000"/>
                </a:solidFill>
                <a:latin typeface="Times New Roman Bold"/>
              </a:rPr>
              <a:t>Loại</a:t>
            </a:r>
            <a:r>
              <a:rPr lang="en-US" sz="4299" spc="40" dirty="0">
                <a:solidFill>
                  <a:srgbClr val="000000"/>
                </a:solidFill>
                <a:latin typeface="Times New Roman Bold"/>
              </a:rPr>
              <a:t> </a:t>
            </a:r>
            <a:r>
              <a:rPr lang="en-US" sz="4299" spc="40" dirty="0" err="1">
                <a:solidFill>
                  <a:srgbClr val="000000"/>
                </a:solidFill>
                <a:latin typeface="Times New Roman Bold"/>
              </a:rPr>
              <a:t>trừ</a:t>
            </a:r>
            <a:r>
              <a:rPr lang="en-US" sz="4299" spc="40" dirty="0">
                <a:solidFill>
                  <a:srgbClr val="000000"/>
                </a:solidFill>
                <a:latin typeface="Times New Roman Bold"/>
              </a:rPr>
              <a:t> </a:t>
            </a:r>
            <a:r>
              <a:rPr lang="en-US" sz="4299" spc="40" dirty="0" err="1">
                <a:solidFill>
                  <a:srgbClr val="000000"/>
                </a:solidFill>
                <a:latin typeface="Times New Roman Bold"/>
              </a:rPr>
              <a:t>nguyên</a:t>
            </a:r>
            <a:r>
              <a:rPr lang="en-US" sz="4299" spc="40" dirty="0">
                <a:solidFill>
                  <a:srgbClr val="000000"/>
                </a:solidFill>
                <a:latin typeface="Times New Roman Bold"/>
              </a:rPr>
              <a:t> </a:t>
            </a:r>
            <a:r>
              <a:rPr lang="en-US" sz="4299" spc="40" dirty="0" err="1">
                <a:solidFill>
                  <a:srgbClr val="000000"/>
                </a:solidFill>
                <a:latin typeface="Times New Roman Bold"/>
              </a:rPr>
              <a:t>nhân</a:t>
            </a:r>
            <a:endParaRPr lang="en-US" sz="4299" spc="40" dirty="0">
              <a:solidFill>
                <a:srgbClr val="000000"/>
              </a:solidFill>
              <a:latin typeface="Times New Roman Bold"/>
            </a:endParaRPr>
          </a:p>
        </p:txBody>
      </p:sp>
      <p:sp>
        <p:nvSpPr>
          <p:cNvPr id="7" name="TextBox 4">
            <a:extLst>
              <a:ext uri="{FF2B5EF4-FFF2-40B4-BE49-F238E27FC236}">
                <a16:creationId xmlns:a16="http://schemas.microsoft.com/office/drawing/2014/main" id="{1967BAB6-DA9C-444F-A80A-EC69B3E3F498}"/>
              </a:ext>
            </a:extLst>
          </p:cNvPr>
          <p:cNvSpPr txBox="1"/>
          <p:nvPr/>
        </p:nvSpPr>
        <p:spPr>
          <a:xfrm>
            <a:off x="914400" y="386419"/>
            <a:ext cx="10376931" cy="776046"/>
          </a:xfrm>
          <a:prstGeom prst="rect">
            <a:avLst/>
          </a:prstGeom>
        </p:spPr>
        <p:txBody>
          <a:bodyPr wrap="square" lIns="0" tIns="0" rIns="0" bIns="0" rtlCol="0" anchor="t">
            <a:spAutoFit/>
          </a:bodyPr>
          <a:lstStyle/>
          <a:p>
            <a:pPr algn="ctr">
              <a:lnSpc>
                <a:spcPts val="6580"/>
              </a:lnSpc>
            </a:pPr>
            <a:r>
              <a:rPr lang="vi-VN" sz="4700" dirty="0">
                <a:solidFill>
                  <a:schemeClr val="bg1"/>
                </a:solidFill>
                <a:latin typeface="Times New Roman Bold"/>
              </a:rPr>
              <a:t>IV: </a:t>
            </a:r>
            <a:r>
              <a:rPr lang="en-US" sz="4700" dirty="0" err="1">
                <a:solidFill>
                  <a:schemeClr val="bg1"/>
                </a:solidFill>
                <a:latin typeface="Times New Roman Bold"/>
              </a:rPr>
              <a:t>Kiểm</a:t>
            </a:r>
            <a:r>
              <a:rPr lang="en-US" sz="4700" dirty="0">
                <a:solidFill>
                  <a:schemeClr val="bg1"/>
                </a:solidFill>
                <a:latin typeface="Times New Roman Bold"/>
              </a:rPr>
              <a:t> </a:t>
            </a:r>
            <a:r>
              <a:rPr lang="en-US" sz="4700" dirty="0" err="1">
                <a:solidFill>
                  <a:schemeClr val="bg1"/>
                </a:solidFill>
                <a:latin typeface="Times New Roman Bold"/>
              </a:rPr>
              <a:t>thử</a:t>
            </a:r>
            <a:r>
              <a:rPr lang="en-US" sz="4700" dirty="0">
                <a:solidFill>
                  <a:schemeClr val="bg1"/>
                </a:solidFill>
                <a:latin typeface="Times New Roman Bold"/>
              </a:rPr>
              <a:t> </a:t>
            </a:r>
            <a:r>
              <a:rPr lang="en-US" sz="4700" dirty="0" err="1">
                <a:solidFill>
                  <a:schemeClr val="bg1"/>
                </a:solidFill>
                <a:latin typeface="Times New Roman Bold"/>
              </a:rPr>
              <a:t>phần</a:t>
            </a:r>
            <a:r>
              <a:rPr lang="en-US" sz="4700" dirty="0">
                <a:solidFill>
                  <a:schemeClr val="bg1"/>
                </a:solidFill>
                <a:latin typeface="Times New Roman Bold"/>
              </a:rPr>
              <a:t> </a:t>
            </a:r>
            <a:r>
              <a:rPr lang="en-US" sz="4700" dirty="0" err="1">
                <a:solidFill>
                  <a:schemeClr val="bg1"/>
                </a:solidFill>
                <a:latin typeface="Times New Roman Bold"/>
              </a:rPr>
              <a:t>mềm</a:t>
            </a:r>
            <a:r>
              <a:rPr lang="en-US" sz="4700" dirty="0">
                <a:solidFill>
                  <a:schemeClr val="bg1"/>
                </a:solidFill>
                <a:latin typeface="Times New Roman Bold"/>
              </a:rPr>
              <a:t> – </a:t>
            </a:r>
            <a:r>
              <a:rPr lang="vi-VN" sz="4700" dirty="0">
                <a:solidFill>
                  <a:schemeClr val="bg1"/>
                </a:solidFill>
                <a:latin typeface="Times New Roman Bold"/>
              </a:rPr>
              <a:t>Gỡ Rối</a:t>
            </a:r>
            <a:r>
              <a:rPr lang="en-US" sz="4700" dirty="0">
                <a:solidFill>
                  <a:schemeClr val="bg1"/>
                </a:solidFill>
                <a:latin typeface="Times New Roman Bold"/>
              </a:rPr>
              <a:t> </a:t>
            </a:r>
          </a:p>
        </p:txBody>
      </p:sp>
      <p:sp>
        <p:nvSpPr>
          <p:cNvPr id="12" name="TextBox 11">
            <a:extLst>
              <a:ext uri="{FF2B5EF4-FFF2-40B4-BE49-F238E27FC236}">
                <a16:creationId xmlns:a16="http://schemas.microsoft.com/office/drawing/2014/main" id="{4E630596-C2AA-457B-BDF0-BF399C0796DF}"/>
              </a:ext>
            </a:extLst>
          </p:cNvPr>
          <p:cNvSpPr txBox="1"/>
          <p:nvPr/>
        </p:nvSpPr>
        <p:spPr>
          <a:xfrm>
            <a:off x="0" y="2328986"/>
            <a:ext cx="17449800" cy="707886"/>
          </a:xfrm>
          <a:prstGeom prst="rect">
            <a:avLst/>
          </a:prstGeom>
          <a:noFill/>
        </p:spPr>
        <p:txBody>
          <a:bodyPr wrap="square">
            <a:spAutoFit/>
          </a:bodyPr>
          <a:lstStyle/>
          <a:p>
            <a:pPr algn="just"/>
            <a:r>
              <a:rPr lang="vi-VN" sz="4000" b="1" dirty="0">
                <a:latin typeface="Times New Roman" panose="02020603050405020304" pitchFamily="18" charset="0"/>
                <a:cs typeface="Times New Roman" panose="02020603050405020304" pitchFamily="18" charset="0"/>
              </a:rPr>
              <a:t>Cách thực hiện</a:t>
            </a:r>
          </a:p>
        </p:txBody>
      </p:sp>
      <p:sp>
        <p:nvSpPr>
          <p:cNvPr id="9" name="TextBox 8">
            <a:extLst>
              <a:ext uri="{FF2B5EF4-FFF2-40B4-BE49-F238E27FC236}">
                <a16:creationId xmlns:a16="http://schemas.microsoft.com/office/drawing/2014/main" id="{F2DE0805-D378-4937-9A8A-39578FC63AE5}"/>
              </a:ext>
            </a:extLst>
          </p:cNvPr>
          <p:cNvSpPr txBox="1"/>
          <p:nvPr/>
        </p:nvSpPr>
        <p:spPr>
          <a:xfrm>
            <a:off x="304800" y="3065302"/>
            <a:ext cx="17449800" cy="1938992"/>
          </a:xfrm>
          <a:prstGeom prst="rect">
            <a:avLst/>
          </a:prstGeom>
          <a:noFill/>
        </p:spPr>
        <p:txBody>
          <a:bodyPr wrap="square">
            <a:spAutoFit/>
          </a:bodyPr>
          <a:lstStyle/>
          <a:p>
            <a:pPr algn="just"/>
            <a:r>
              <a:rPr lang="vi-VN" sz="4000" b="1" dirty="0">
                <a:latin typeface="+mj-lt"/>
              </a:rPr>
              <a:t>Tinh chỉnh dữ liệu kiểm nghiệm để tiếp tục phân tích</a:t>
            </a:r>
            <a:r>
              <a:rPr lang="vi-VN" sz="4000" dirty="0">
                <a:latin typeface="+mj-lt"/>
              </a:rPr>
              <a:t>:</a:t>
            </a:r>
          </a:p>
          <a:p>
            <a:pPr algn="just">
              <a:buFont typeface="Arial" panose="020B0604020202020204" pitchFamily="34" charset="0"/>
              <a:buChar char="•"/>
            </a:pPr>
            <a:r>
              <a:rPr lang="vi-VN" sz="4000" dirty="0">
                <a:latin typeface="+mj-lt"/>
              </a:rPr>
              <a:t> Ví dụ: Thử chạy chương trình với các file có kích thước và định dạng khác nhau để xem liệu có lỗi chỉ xảy ra với một loại file cụ thể hay không.</a:t>
            </a:r>
          </a:p>
        </p:txBody>
      </p:sp>
    </p:spTree>
    <p:extLst>
      <p:ext uri="{BB962C8B-B14F-4D97-AF65-F5344CB8AC3E}">
        <p14:creationId xmlns:p14="http://schemas.microsoft.com/office/powerpoint/2010/main" val="348895601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0"/>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3"/>
            <a:stretch>
              <a:fillRect t="-10078" b="-10078"/>
            </a:stretch>
          </a:blipFill>
        </p:spPr>
      </p:sp>
      <p:sp>
        <p:nvSpPr>
          <p:cNvPr id="5" name="TextBox 5"/>
          <p:cNvSpPr txBox="1"/>
          <p:nvPr/>
        </p:nvSpPr>
        <p:spPr>
          <a:xfrm>
            <a:off x="588288" y="1660516"/>
            <a:ext cx="3374112" cy="589905"/>
          </a:xfrm>
          <a:prstGeom prst="rect">
            <a:avLst/>
          </a:prstGeom>
        </p:spPr>
        <p:txBody>
          <a:bodyPr wrap="square" lIns="0" tIns="0" rIns="0" bIns="0" rtlCol="0" anchor="t">
            <a:spAutoFit/>
          </a:bodyPr>
          <a:lstStyle/>
          <a:p>
            <a:pPr algn="ctr">
              <a:lnSpc>
                <a:spcPts val="4643"/>
              </a:lnSpc>
              <a:spcBef>
                <a:spcPct val="0"/>
              </a:spcBef>
            </a:pPr>
            <a:r>
              <a:rPr lang="vi-VN" sz="4299" spc="40" dirty="0">
                <a:solidFill>
                  <a:srgbClr val="000000"/>
                </a:solidFill>
                <a:latin typeface="Times New Roman Bold"/>
              </a:rPr>
              <a:t>3. </a:t>
            </a:r>
            <a:r>
              <a:rPr lang="en-US" sz="4299" spc="40" dirty="0">
                <a:solidFill>
                  <a:srgbClr val="000000"/>
                </a:solidFill>
                <a:latin typeface="Times New Roman Bold"/>
              </a:rPr>
              <a:t>Theo </a:t>
            </a:r>
            <a:r>
              <a:rPr lang="en-US" sz="4299" spc="40" dirty="0" err="1">
                <a:solidFill>
                  <a:srgbClr val="000000"/>
                </a:solidFill>
                <a:latin typeface="Times New Roman Bold"/>
              </a:rPr>
              <a:t>vết</a:t>
            </a:r>
            <a:endParaRPr lang="en-US" sz="4299" spc="40" dirty="0">
              <a:solidFill>
                <a:srgbClr val="000000"/>
              </a:solidFill>
              <a:latin typeface="Times New Roman Bold"/>
            </a:endParaRPr>
          </a:p>
        </p:txBody>
      </p:sp>
      <p:sp>
        <p:nvSpPr>
          <p:cNvPr id="7" name="TextBox 4">
            <a:extLst>
              <a:ext uri="{FF2B5EF4-FFF2-40B4-BE49-F238E27FC236}">
                <a16:creationId xmlns:a16="http://schemas.microsoft.com/office/drawing/2014/main" id="{1BD1BE00-E0A5-43DD-B11B-D0378D64D7CB}"/>
              </a:ext>
            </a:extLst>
          </p:cNvPr>
          <p:cNvSpPr txBox="1"/>
          <p:nvPr/>
        </p:nvSpPr>
        <p:spPr>
          <a:xfrm>
            <a:off x="914400" y="386419"/>
            <a:ext cx="10376931" cy="776046"/>
          </a:xfrm>
          <a:prstGeom prst="rect">
            <a:avLst/>
          </a:prstGeom>
        </p:spPr>
        <p:txBody>
          <a:bodyPr wrap="square" lIns="0" tIns="0" rIns="0" bIns="0" rtlCol="0" anchor="t">
            <a:spAutoFit/>
          </a:bodyPr>
          <a:lstStyle/>
          <a:p>
            <a:pPr algn="ctr">
              <a:lnSpc>
                <a:spcPts val="6580"/>
              </a:lnSpc>
            </a:pPr>
            <a:r>
              <a:rPr lang="vi-VN" sz="4700" dirty="0">
                <a:solidFill>
                  <a:schemeClr val="bg1"/>
                </a:solidFill>
                <a:latin typeface="Times New Roman Bold"/>
              </a:rPr>
              <a:t>IV: </a:t>
            </a:r>
            <a:r>
              <a:rPr lang="en-US" sz="4700" dirty="0" err="1">
                <a:solidFill>
                  <a:schemeClr val="bg1"/>
                </a:solidFill>
                <a:latin typeface="Times New Roman Bold"/>
              </a:rPr>
              <a:t>Kiểm</a:t>
            </a:r>
            <a:r>
              <a:rPr lang="en-US" sz="4700" dirty="0">
                <a:solidFill>
                  <a:schemeClr val="bg1"/>
                </a:solidFill>
                <a:latin typeface="Times New Roman Bold"/>
              </a:rPr>
              <a:t> </a:t>
            </a:r>
            <a:r>
              <a:rPr lang="en-US" sz="4700" dirty="0" err="1">
                <a:solidFill>
                  <a:schemeClr val="bg1"/>
                </a:solidFill>
                <a:latin typeface="Times New Roman Bold"/>
              </a:rPr>
              <a:t>thử</a:t>
            </a:r>
            <a:r>
              <a:rPr lang="en-US" sz="4700" dirty="0">
                <a:solidFill>
                  <a:schemeClr val="bg1"/>
                </a:solidFill>
                <a:latin typeface="Times New Roman Bold"/>
              </a:rPr>
              <a:t> </a:t>
            </a:r>
            <a:r>
              <a:rPr lang="en-US" sz="4700" dirty="0" err="1">
                <a:solidFill>
                  <a:schemeClr val="bg1"/>
                </a:solidFill>
                <a:latin typeface="Times New Roman Bold"/>
              </a:rPr>
              <a:t>phần</a:t>
            </a:r>
            <a:r>
              <a:rPr lang="en-US" sz="4700" dirty="0">
                <a:solidFill>
                  <a:schemeClr val="bg1"/>
                </a:solidFill>
                <a:latin typeface="Times New Roman Bold"/>
              </a:rPr>
              <a:t> </a:t>
            </a:r>
            <a:r>
              <a:rPr lang="en-US" sz="4700" dirty="0" err="1">
                <a:solidFill>
                  <a:schemeClr val="bg1"/>
                </a:solidFill>
                <a:latin typeface="Times New Roman Bold"/>
              </a:rPr>
              <a:t>mềm</a:t>
            </a:r>
            <a:r>
              <a:rPr lang="en-US" sz="4700" dirty="0">
                <a:solidFill>
                  <a:schemeClr val="bg1"/>
                </a:solidFill>
                <a:latin typeface="Times New Roman Bold"/>
              </a:rPr>
              <a:t> – </a:t>
            </a:r>
            <a:r>
              <a:rPr lang="vi-VN" sz="4700" dirty="0">
                <a:solidFill>
                  <a:schemeClr val="bg1"/>
                </a:solidFill>
                <a:latin typeface="Times New Roman Bold"/>
              </a:rPr>
              <a:t>Gỡ Rối</a:t>
            </a:r>
            <a:r>
              <a:rPr lang="en-US" sz="4700" dirty="0">
                <a:solidFill>
                  <a:schemeClr val="bg1"/>
                </a:solidFill>
                <a:latin typeface="Times New Roman Bold"/>
              </a:rPr>
              <a:t> </a:t>
            </a:r>
          </a:p>
        </p:txBody>
      </p:sp>
      <p:sp>
        <p:nvSpPr>
          <p:cNvPr id="8" name="TextBox 7">
            <a:extLst>
              <a:ext uri="{FF2B5EF4-FFF2-40B4-BE49-F238E27FC236}">
                <a16:creationId xmlns:a16="http://schemas.microsoft.com/office/drawing/2014/main" id="{7B71ACAD-8D2F-458F-874A-F8A8D4D9B44D}"/>
              </a:ext>
            </a:extLst>
          </p:cNvPr>
          <p:cNvSpPr txBox="1"/>
          <p:nvPr/>
        </p:nvSpPr>
        <p:spPr>
          <a:xfrm>
            <a:off x="838200" y="2581337"/>
            <a:ext cx="16611600" cy="1323439"/>
          </a:xfrm>
          <a:prstGeom prst="rect">
            <a:avLst/>
          </a:prstGeom>
          <a:noFill/>
        </p:spPr>
        <p:txBody>
          <a:bodyPr wrap="square">
            <a:spAutoFit/>
          </a:bodyPr>
          <a:lstStyle/>
          <a:p>
            <a:pPr algn="just"/>
            <a:r>
              <a:rPr lang="vi-VN" sz="4000" b="1" dirty="0">
                <a:latin typeface="Times New Roman" panose="02020603050405020304" pitchFamily="18" charset="0"/>
                <a:cs typeface="Times New Roman" panose="02020603050405020304" pitchFamily="18" charset="0"/>
              </a:rPr>
              <a:t>Theo vết</a:t>
            </a:r>
            <a:r>
              <a:rPr lang="vi-VN" sz="4000" dirty="0">
                <a:latin typeface="Times New Roman" panose="02020603050405020304" pitchFamily="18" charset="0"/>
                <a:cs typeface="Times New Roman" panose="02020603050405020304" pitchFamily="18" charset="0"/>
              </a:rPr>
              <a:t> là một phương pháp tìm lỗi bằng cách bắt đầu từ dòng mã nguồn nơi lỗi xuất hiện và lần ngược lại từng dòng mã để xác định nguồn gốc của lỗi.</a:t>
            </a:r>
            <a:endParaRPr lang="LID4096"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501192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0"/>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3"/>
            <a:stretch>
              <a:fillRect t="-10078" b="-10078"/>
            </a:stretch>
          </a:blipFill>
        </p:spPr>
      </p:sp>
      <p:sp>
        <p:nvSpPr>
          <p:cNvPr id="5" name="TextBox 5"/>
          <p:cNvSpPr txBox="1"/>
          <p:nvPr/>
        </p:nvSpPr>
        <p:spPr>
          <a:xfrm>
            <a:off x="588288" y="1660516"/>
            <a:ext cx="3374112" cy="589905"/>
          </a:xfrm>
          <a:prstGeom prst="rect">
            <a:avLst/>
          </a:prstGeom>
        </p:spPr>
        <p:txBody>
          <a:bodyPr wrap="square" lIns="0" tIns="0" rIns="0" bIns="0" rtlCol="0" anchor="t">
            <a:spAutoFit/>
          </a:bodyPr>
          <a:lstStyle/>
          <a:p>
            <a:pPr algn="ctr">
              <a:lnSpc>
                <a:spcPts val="4643"/>
              </a:lnSpc>
              <a:spcBef>
                <a:spcPct val="0"/>
              </a:spcBef>
            </a:pPr>
            <a:r>
              <a:rPr lang="vi-VN" sz="4299" spc="40" dirty="0">
                <a:solidFill>
                  <a:srgbClr val="000000"/>
                </a:solidFill>
                <a:latin typeface="Times New Roman Bold"/>
              </a:rPr>
              <a:t>3. </a:t>
            </a:r>
            <a:r>
              <a:rPr lang="en-US" sz="4299" spc="40" dirty="0">
                <a:solidFill>
                  <a:srgbClr val="000000"/>
                </a:solidFill>
                <a:latin typeface="Times New Roman Bold"/>
              </a:rPr>
              <a:t>Theo </a:t>
            </a:r>
            <a:r>
              <a:rPr lang="en-US" sz="4299" spc="40" dirty="0" err="1">
                <a:solidFill>
                  <a:srgbClr val="000000"/>
                </a:solidFill>
                <a:latin typeface="Times New Roman Bold"/>
              </a:rPr>
              <a:t>vết</a:t>
            </a:r>
            <a:endParaRPr lang="en-US" sz="4299" spc="40" dirty="0">
              <a:solidFill>
                <a:srgbClr val="000000"/>
              </a:solidFill>
              <a:latin typeface="Times New Roman Bold"/>
            </a:endParaRPr>
          </a:p>
        </p:txBody>
      </p:sp>
      <p:sp>
        <p:nvSpPr>
          <p:cNvPr id="7" name="TextBox 4">
            <a:extLst>
              <a:ext uri="{FF2B5EF4-FFF2-40B4-BE49-F238E27FC236}">
                <a16:creationId xmlns:a16="http://schemas.microsoft.com/office/drawing/2014/main" id="{1BD1BE00-E0A5-43DD-B11B-D0378D64D7CB}"/>
              </a:ext>
            </a:extLst>
          </p:cNvPr>
          <p:cNvSpPr txBox="1"/>
          <p:nvPr/>
        </p:nvSpPr>
        <p:spPr>
          <a:xfrm>
            <a:off x="914400" y="386419"/>
            <a:ext cx="10376931" cy="776046"/>
          </a:xfrm>
          <a:prstGeom prst="rect">
            <a:avLst/>
          </a:prstGeom>
        </p:spPr>
        <p:txBody>
          <a:bodyPr wrap="square" lIns="0" tIns="0" rIns="0" bIns="0" rtlCol="0" anchor="t">
            <a:spAutoFit/>
          </a:bodyPr>
          <a:lstStyle/>
          <a:p>
            <a:pPr algn="ctr">
              <a:lnSpc>
                <a:spcPts val="6580"/>
              </a:lnSpc>
            </a:pPr>
            <a:r>
              <a:rPr lang="vi-VN" sz="4700" dirty="0">
                <a:solidFill>
                  <a:schemeClr val="bg1"/>
                </a:solidFill>
                <a:latin typeface="Times New Roman Bold"/>
              </a:rPr>
              <a:t>IV: </a:t>
            </a:r>
            <a:r>
              <a:rPr lang="en-US" sz="4700" dirty="0" err="1">
                <a:solidFill>
                  <a:schemeClr val="bg1"/>
                </a:solidFill>
                <a:latin typeface="Times New Roman Bold"/>
              </a:rPr>
              <a:t>Kiểm</a:t>
            </a:r>
            <a:r>
              <a:rPr lang="en-US" sz="4700" dirty="0">
                <a:solidFill>
                  <a:schemeClr val="bg1"/>
                </a:solidFill>
                <a:latin typeface="Times New Roman Bold"/>
              </a:rPr>
              <a:t> </a:t>
            </a:r>
            <a:r>
              <a:rPr lang="en-US" sz="4700" dirty="0" err="1">
                <a:solidFill>
                  <a:schemeClr val="bg1"/>
                </a:solidFill>
                <a:latin typeface="Times New Roman Bold"/>
              </a:rPr>
              <a:t>thử</a:t>
            </a:r>
            <a:r>
              <a:rPr lang="en-US" sz="4700" dirty="0">
                <a:solidFill>
                  <a:schemeClr val="bg1"/>
                </a:solidFill>
                <a:latin typeface="Times New Roman Bold"/>
              </a:rPr>
              <a:t> </a:t>
            </a:r>
            <a:r>
              <a:rPr lang="en-US" sz="4700" dirty="0" err="1">
                <a:solidFill>
                  <a:schemeClr val="bg1"/>
                </a:solidFill>
                <a:latin typeface="Times New Roman Bold"/>
              </a:rPr>
              <a:t>phần</a:t>
            </a:r>
            <a:r>
              <a:rPr lang="en-US" sz="4700" dirty="0">
                <a:solidFill>
                  <a:schemeClr val="bg1"/>
                </a:solidFill>
                <a:latin typeface="Times New Roman Bold"/>
              </a:rPr>
              <a:t> </a:t>
            </a:r>
            <a:r>
              <a:rPr lang="en-US" sz="4700" dirty="0" err="1">
                <a:solidFill>
                  <a:schemeClr val="bg1"/>
                </a:solidFill>
                <a:latin typeface="Times New Roman Bold"/>
              </a:rPr>
              <a:t>mềm</a:t>
            </a:r>
            <a:r>
              <a:rPr lang="en-US" sz="4700" dirty="0">
                <a:solidFill>
                  <a:schemeClr val="bg1"/>
                </a:solidFill>
                <a:latin typeface="Times New Roman Bold"/>
              </a:rPr>
              <a:t> – </a:t>
            </a:r>
            <a:r>
              <a:rPr lang="vi-VN" sz="4700" dirty="0">
                <a:solidFill>
                  <a:schemeClr val="bg1"/>
                </a:solidFill>
                <a:latin typeface="Times New Roman Bold"/>
              </a:rPr>
              <a:t>Gỡ Rối</a:t>
            </a:r>
            <a:r>
              <a:rPr lang="en-US" sz="4700" dirty="0">
                <a:solidFill>
                  <a:schemeClr val="bg1"/>
                </a:solidFill>
                <a:latin typeface="Times New Roman Bold"/>
              </a:rPr>
              <a:t> </a:t>
            </a:r>
          </a:p>
        </p:txBody>
      </p:sp>
      <p:sp>
        <p:nvSpPr>
          <p:cNvPr id="10" name="TextBox 9">
            <a:extLst>
              <a:ext uri="{FF2B5EF4-FFF2-40B4-BE49-F238E27FC236}">
                <a16:creationId xmlns:a16="http://schemas.microsoft.com/office/drawing/2014/main" id="{40736550-4716-433B-B1C0-2BFBBA2A298F}"/>
              </a:ext>
            </a:extLst>
          </p:cNvPr>
          <p:cNvSpPr txBox="1"/>
          <p:nvPr/>
        </p:nvSpPr>
        <p:spPr>
          <a:xfrm>
            <a:off x="1176575" y="2359117"/>
            <a:ext cx="9144000" cy="707886"/>
          </a:xfrm>
          <a:prstGeom prst="rect">
            <a:avLst/>
          </a:prstGeom>
          <a:noFill/>
        </p:spPr>
        <p:txBody>
          <a:bodyPr wrap="square">
            <a:spAutoFit/>
          </a:bodyPr>
          <a:lstStyle/>
          <a:p>
            <a:r>
              <a:rPr lang="en-US" sz="4000" b="1" dirty="0" err="1">
                <a:latin typeface="Times New Roman" panose="02020603050405020304" pitchFamily="18" charset="0"/>
                <a:cs typeface="Times New Roman" panose="02020603050405020304" pitchFamily="18" charset="0"/>
              </a:rPr>
              <a:t>Cách</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thực</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hiện</a:t>
            </a:r>
            <a:endParaRPr lang="en-US" sz="4000" b="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F4B10742-0766-4B15-A69B-8C89497363B5}"/>
              </a:ext>
            </a:extLst>
          </p:cNvPr>
          <p:cNvSpPr txBox="1"/>
          <p:nvPr/>
        </p:nvSpPr>
        <p:spPr>
          <a:xfrm>
            <a:off x="588287" y="3330757"/>
            <a:ext cx="16992600" cy="1938992"/>
          </a:xfrm>
          <a:prstGeom prst="rect">
            <a:avLst/>
          </a:prstGeom>
          <a:noFill/>
        </p:spPr>
        <p:txBody>
          <a:bodyPr wrap="square">
            <a:spAutoFit/>
          </a:bodyPr>
          <a:lstStyle/>
          <a:p>
            <a:r>
              <a:rPr lang="vi-VN" sz="4000" b="1" dirty="0">
                <a:latin typeface="Times New Roman" panose="02020603050405020304" pitchFamily="18" charset="0"/>
                <a:cs typeface="Times New Roman" panose="02020603050405020304" pitchFamily="18" charset="0"/>
              </a:rPr>
              <a:t>Bắt đầu từ dòng mã nguồn có triệu chứng lỗi</a:t>
            </a:r>
            <a:r>
              <a:rPr lang="vi-VN" sz="4000" dirty="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vi-VN" sz="4000" dirty="0">
                <a:latin typeface="Times New Roman" panose="02020603050405020304" pitchFamily="18" charset="0"/>
                <a:cs typeface="Times New Roman" panose="02020603050405020304" pitchFamily="18" charset="0"/>
              </a:rPr>
              <a:t> Ví dụ: Nếu chương trình bị crash tại một dòng nhất định, đó sẽ là điểm bắt đầu theo vết.</a:t>
            </a:r>
          </a:p>
        </p:txBody>
      </p:sp>
      <p:sp>
        <p:nvSpPr>
          <p:cNvPr id="14" name="TextBox 13">
            <a:extLst>
              <a:ext uri="{FF2B5EF4-FFF2-40B4-BE49-F238E27FC236}">
                <a16:creationId xmlns:a16="http://schemas.microsoft.com/office/drawing/2014/main" id="{6F340815-624F-40E4-9DA2-4870042C11F8}"/>
              </a:ext>
            </a:extLst>
          </p:cNvPr>
          <p:cNvSpPr txBox="1"/>
          <p:nvPr/>
        </p:nvSpPr>
        <p:spPr>
          <a:xfrm>
            <a:off x="588286" y="6149056"/>
            <a:ext cx="17242513" cy="1938992"/>
          </a:xfrm>
          <a:prstGeom prst="rect">
            <a:avLst/>
          </a:prstGeom>
          <a:noFill/>
        </p:spPr>
        <p:txBody>
          <a:bodyPr wrap="square">
            <a:spAutoFit/>
          </a:bodyPr>
          <a:lstStyle/>
          <a:p>
            <a:r>
              <a:rPr lang="vi-VN" sz="4000" b="1" dirty="0">
                <a:latin typeface="Times New Roman" panose="02020603050405020304" pitchFamily="18" charset="0"/>
                <a:cs typeface="Times New Roman" panose="02020603050405020304" pitchFamily="18" charset="0"/>
              </a:rPr>
              <a:t>Lần ngược lại từng dòng mã nguồn để tìm lỗi</a:t>
            </a:r>
            <a:r>
              <a:rPr lang="vi-VN" sz="4000" dirty="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vi-VN" sz="4000" dirty="0">
                <a:latin typeface="Times New Roman" panose="02020603050405020304" pitchFamily="18" charset="0"/>
                <a:cs typeface="Times New Roman" panose="02020603050405020304" pitchFamily="18" charset="0"/>
              </a:rPr>
              <a:t> Xem xét từng dòng mã, từ dòng có triệu chứng lỗi trở lại các dòng mã trước đó, để tìm ra nguyên nhân gây ra lỗi.</a:t>
            </a:r>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0"/>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3"/>
            <a:stretch>
              <a:fillRect t="-10078" b="-10078"/>
            </a:stretch>
          </a:blipFill>
        </p:spPr>
      </p:sp>
      <p:sp>
        <p:nvSpPr>
          <p:cNvPr id="5" name="TextBox 5"/>
          <p:cNvSpPr txBox="1"/>
          <p:nvPr/>
        </p:nvSpPr>
        <p:spPr>
          <a:xfrm>
            <a:off x="588288" y="1660516"/>
            <a:ext cx="3374112" cy="589905"/>
          </a:xfrm>
          <a:prstGeom prst="rect">
            <a:avLst/>
          </a:prstGeom>
        </p:spPr>
        <p:txBody>
          <a:bodyPr wrap="square" lIns="0" tIns="0" rIns="0" bIns="0" rtlCol="0" anchor="t">
            <a:spAutoFit/>
          </a:bodyPr>
          <a:lstStyle/>
          <a:p>
            <a:pPr algn="ctr">
              <a:lnSpc>
                <a:spcPts val="4643"/>
              </a:lnSpc>
              <a:spcBef>
                <a:spcPct val="0"/>
              </a:spcBef>
            </a:pPr>
            <a:r>
              <a:rPr lang="vi-VN" sz="4299" spc="40" dirty="0">
                <a:solidFill>
                  <a:srgbClr val="000000"/>
                </a:solidFill>
                <a:latin typeface="Times New Roman Bold"/>
              </a:rPr>
              <a:t>3. </a:t>
            </a:r>
            <a:r>
              <a:rPr lang="en-US" sz="4299" spc="40" dirty="0">
                <a:solidFill>
                  <a:srgbClr val="000000"/>
                </a:solidFill>
                <a:latin typeface="Times New Roman Bold"/>
              </a:rPr>
              <a:t>Theo </a:t>
            </a:r>
            <a:r>
              <a:rPr lang="en-US" sz="4299" spc="40" dirty="0" err="1">
                <a:solidFill>
                  <a:srgbClr val="000000"/>
                </a:solidFill>
                <a:latin typeface="Times New Roman Bold"/>
              </a:rPr>
              <a:t>vết</a:t>
            </a:r>
            <a:endParaRPr lang="en-US" sz="4299" spc="40" dirty="0">
              <a:solidFill>
                <a:srgbClr val="000000"/>
              </a:solidFill>
              <a:latin typeface="Times New Roman Bold"/>
            </a:endParaRPr>
          </a:p>
        </p:txBody>
      </p:sp>
      <p:sp>
        <p:nvSpPr>
          <p:cNvPr id="7" name="TextBox 4">
            <a:extLst>
              <a:ext uri="{FF2B5EF4-FFF2-40B4-BE49-F238E27FC236}">
                <a16:creationId xmlns:a16="http://schemas.microsoft.com/office/drawing/2014/main" id="{1BD1BE00-E0A5-43DD-B11B-D0378D64D7CB}"/>
              </a:ext>
            </a:extLst>
          </p:cNvPr>
          <p:cNvSpPr txBox="1"/>
          <p:nvPr/>
        </p:nvSpPr>
        <p:spPr>
          <a:xfrm>
            <a:off x="914400" y="386419"/>
            <a:ext cx="10376931" cy="776046"/>
          </a:xfrm>
          <a:prstGeom prst="rect">
            <a:avLst/>
          </a:prstGeom>
        </p:spPr>
        <p:txBody>
          <a:bodyPr wrap="square" lIns="0" tIns="0" rIns="0" bIns="0" rtlCol="0" anchor="t">
            <a:spAutoFit/>
          </a:bodyPr>
          <a:lstStyle/>
          <a:p>
            <a:pPr algn="ctr">
              <a:lnSpc>
                <a:spcPts val="6580"/>
              </a:lnSpc>
            </a:pPr>
            <a:r>
              <a:rPr lang="vi-VN" sz="4700" dirty="0">
                <a:solidFill>
                  <a:schemeClr val="bg1"/>
                </a:solidFill>
                <a:latin typeface="Times New Roman Bold"/>
              </a:rPr>
              <a:t>IV: </a:t>
            </a:r>
            <a:r>
              <a:rPr lang="en-US" sz="4700" dirty="0" err="1">
                <a:solidFill>
                  <a:schemeClr val="bg1"/>
                </a:solidFill>
                <a:latin typeface="Times New Roman Bold"/>
              </a:rPr>
              <a:t>Kiểm</a:t>
            </a:r>
            <a:r>
              <a:rPr lang="en-US" sz="4700" dirty="0">
                <a:solidFill>
                  <a:schemeClr val="bg1"/>
                </a:solidFill>
                <a:latin typeface="Times New Roman Bold"/>
              </a:rPr>
              <a:t> </a:t>
            </a:r>
            <a:r>
              <a:rPr lang="en-US" sz="4700" dirty="0" err="1">
                <a:solidFill>
                  <a:schemeClr val="bg1"/>
                </a:solidFill>
                <a:latin typeface="Times New Roman Bold"/>
              </a:rPr>
              <a:t>thử</a:t>
            </a:r>
            <a:r>
              <a:rPr lang="en-US" sz="4700" dirty="0">
                <a:solidFill>
                  <a:schemeClr val="bg1"/>
                </a:solidFill>
                <a:latin typeface="Times New Roman Bold"/>
              </a:rPr>
              <a:t> </a:t>
            </a:r>
            <a:r>
              <a:rPr lang="en-US" sz="4700" dirty="0" err="1">
                <a:solidFill>
                  <a:schemeClr val="bg1"/>
                </a:solidFill>
                <a:latin typeface="Times New Roman Bold"/>
              </a:rPr>
              <a:t>phần</a:t>
            </a:r>
            <a:r>
              <a:rPr lang="en-US" sz="4700" dirty="0">
                <a:solidFill>
                  <a:schemeClr val="bg1"/>
                </a:solidFill>
                <a:latin typeface="Times New Roman Bold"/>
              </a:rPr>
              <a:t> </a:t>
            </a:r>
            <a:r>
              <a:rPr lang="en-US" sz="4700" dirty="0" err="1">
                <a:solidFill>
                  <a:schemeClr val="bg1"/>
                </a:solidFill>
                <a:latin typeface="Times New Roman Bold"/>
              </a:rPr>
              <a:t>mềm</a:t>
            </a:r>
            <a:r>
              <a:rPr lang="en-US" sz="4700" dirty="0">
                <a:solidFill>
                  <a:schemeClr val="bg1"/>
                </a:solidFill>
                <a:latin typeface="Times New Roman Bold"/>
              </a:rPr>
              <a:t> – </a:t>
            </a:r>
            <a:r>
              <a:rPr lang="vi-VN" sz="4700" dirty="0">
                <a:solidFill>
                  <a:schemeClr val="bg1"/>
                </a:solidFill>
                <a:latin typeface="Times New Roman Bold"/>
              </a:rPr>
              <a:t>Gỡ Rối</a:t>
            </a:r>
            <a:r>
              <a:rPr lang="en-US" sz="4700" dirty="0">
                <a:solidFill>
                  <a:schemeClr val="bg1"/>
                </a:solidFill>
                <a:latin typeface="Times New Roman Bold"/>
              </a:rPr>
              <a:t> </a:t>
            </a:r>
          </a:p>
        </p:txBody>
      </p:sp>
      <p:sp>
        <p:nvSpPr>
          <p:cNvPr id="10" name="TextBox 9">
            <a:extLst>
              <a:ext uri="{FF2B5EF4-FFF2-40B4-BE49-F238E27FC236}">
                <a16:creationId xmlns:a16="http://schemas.microsoft.com/office/drawing/2014/main" id="{40736550-4716-433B-B1C0-2BFBBA2A298F}"/>
              </a:ext>
            </a:extLst>
          </p:cNvPr>
          <p:cNvSpPr txBox="1"/>
          <p:nvPr/>
        </p:nvSpPr>
        <p:spPr>
          <a:xfrm>
            <a:off x="1176575" y="2359117"/>
            <a:ext cx="9144000" cy="707886"/>
          </a:xfrm>
          <a:prstGeom prst="rect">
            <a:avLst/>
          </a:prstGeom>
          <a:noFill/>
        </p:spPr>
        <p:txBody>
          <a:bodyPr wrap="square">
            <a:spAutoFit/>
          </a:bodyPr>
          <a:lstStyle/>
          <a:p>
            <a:r>
              <a:rPr lang="vi-VN" sz="4000" b="1" dirty="0">
                <a:latin typeface="Times New Roman" panose="02020603050405020304" pitchFamily="18" charset="0"/>
                <a:cs typeface="Times New Roman" panose="02020603050405020304" pitchFamily="18" charset="0"/>
              </a:rPr>
              <a:t>Ví dụ: Có một đoạn mã python như sau:</a:t>
            </a:r>
            <a:endParaRPr lang="en-US" sz="4000" b="1"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E02FE0CA-32A0-48B1-A5F3-0D5CEB3A1B3C}"/>
              </a:ext>
            </a:extLst>
          </p:cNvPr>
          <p:cNvPicPr>
            <a:picLocks noChangeAspect="1"/>
          </p:cNvPicPr>
          <p:nvPr/>
        </p:nvPicPr>
        <p:blipFill>
          <a:blip r:embed="rId4"/>
          <a:stretch>
            <a:fillRect/>
          </a:stretch>
        </p:blipFill>
        <p:spPr>
          <a:xfrm>
            <a:off x="557807" y="3431677"/>
            <a:ext cx="7764938" cy="5658827"/>
          </a:xfrm>
          <a:prstGeom prst="rect">
            <a:avLst/>
          </a:prstGeom>
        </p:spPr>
      </p:pic>
      <p:pic>
        <p:nvPicPr>
          <p:cNvPr id="16" name="Picture 15">
            <a:extLst>
              <a:ext uri="{FF2B5EF4-FFF2-40B4-BE49-F238E27FC236}">
                <a16:creationId xmlns:a16="http://schemas.microsoft.com/office/drawing/2014/main" id="{48F9001E-6154-4414-AFA7-64F74810B168}"/>
              </a:ext>
            </a:extLst>
          </p:cNvPr>
          <p:cNvPicPr>
            <a:picLocks noChangeAspect="1"/>
          </p:cNvPicPr>
          <p:nvPr/>
        </p:nvPicPr>
        <p:blipFill>
          <a:blip r:embed="rId5"/>
          <a:stretch>
            <a:fillRect/>
          </a:stretch>
        </p:blipFill>
        <p:spPr>
          <a:xfrm>
            <a:off x="9243061" y="4533900"/>
            <a:ext cx="8124623" cy="4739740"/>
          </a:xfrm>
          <a:prstGeom prst="rect">
            <a:avLst/>
          </a:prstGeom>
        </p:spPr>
      </p:pic>
      <p:sp>
        <p:nvSpPr>
          <p:cNvPr id="17" name="TextBox 16">
            <a:extLst>
              <a:ext uri="{FF2B5EF4-FFF2-40B4-BE49-F238E27FC236}">
                <a16:creationId xmlns:a16="http://schemas.microsoft.com/office/drawing/2014/main" id="{5D6FC0D6-033D-4451-836D-4118991282DE}"/>
              </a:ext>
            </a:extLst>
          </p:cNvPr>
          <p:cNvSpPr txBox="1"/>
          <p:nvPr/>
        </p:nvSpPr>
        <p:spPr>
          <a:xfrm>
            <a:off x="10165080" y="3420946"/>
            <a:ext cx="5791200" cy="707886"/>
          </a:xfrm>
          <a:prstGeom prst="rect">
            <a:avLst/>
          </a:prstGeom>
          <a:noFill/>
        </p:spPr>
        <p:txBody>
          <a:bodyPr wrap="square" rtlCol="0">
            <a:spAutoFit/>
          </a:bodyPr>
          <a:lstStyle/>
          <a:p>
            <a:r>
              <a:rPr lang="vi-VN" sz="4000" dirty="0">
                <a:latin typeface="Times New Roman" panose="02020603050405020304" pitchFamily="18" charset="0"/>
                <a:cs typeface="Times New Roman" panose="02020603050405020304" pitchFamily="18" charset="0"/>
              </a:rPr>
              <a:t>Khi chạy thì nhận được lỗi</a:t>
            </a:r>
            <a:endParaRPr lang="LID4096"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255941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0"/>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3"/>
            <a:stretch>
              <a:fillRect t="-10078" b="-10078"/>
            </a:stretch>
          </a:blipFill>
        </p:spPr>
      </p:sp>
      <p:sp>
        <p:nvSpPr>
          <p:cNvPr id="5" name="TextBox 5"/>
          <p:cNvSpPr txBox="1"/>
          <p:nvPr/>
        </p:nvSpPr>
        <p:spPr>
          <a:xfrm>
            <a:off x="588288" y="1660516"/>
            <a:ext cx="3374112" cy="589905"/>
          </a:xfrm>
          <a:prstGeom prst="rect">
            <a:avLst/>
          </a:prstGeom>
        </p:spPr>
        <p:txBody>
          <a:bodyPr wrap="square" lIns="0" tIns="0" rIns="0" bIns="0" rtlCol="0" anchor="t">
            <a:spAutoFit/>
          </a:bodyPr>
          <a:lstStyle/>
          <a:p>
            <a:pPr algn="ctr">
              <a:lnSpc>
                <a:spcPts val="4643"/>
              </a:lnSpc>
              <a:spcBef>
                <a:spcPct val="0"/>
              </a:spcBef>
            </a:pPr>
            <a:r>
              <a:rPr lang="vi-VN" sz="4299" spc="40" dirty="0">
                <a:solidFill>
                  <a:srgbClr val="000000"/>
                </a:solidFill>
                <a:latin typeface="Times New Roman Bold"/>
              </a:rPr>
              <a:t>3. </a:t>
            </a:r>
            <a:r>
              <a:rPr lang="en-US" sz="4299" spc="40" dirty="0">
                <a:solidFill>
                  <a:srgbClr val="000000"/>
                </a:solidFill>
                <a:latin typeface="Times New Roman Bold"/>
              </a:rPr>
              <a:t>Theo </a:t>
            </a:r>
            <a:r>
              <a:rPr lang="en-US" sz="4299" spc="40" dirty="0" err="1">
                <a:solidFill>
                  <a:srgbClr val="000000"/>
                </a:solidFill>
                <a:latin typeface="Times New Roman Bold"/>
              </a:rPr>
              <a:t>vết</a:t>
            </a:r>
            <a:endParaRPr lang="en-US" sz="4299" spc="40" dirty="0">
              <a:solidFill>
                <a:srgbClr val="000000"/>
              </a:solidFill>
              <a:latin typeface="Times New Roman Bold"/>
            </a:endParaRPr>
          </a:p>
        </p:txBody>
      </p:sp>
      <p:sp>
        <p:nvSpPr>
          <p:cNvPr id="7" name="TextBox 4">
            <a:extLst>
              <a:ext uri="{FF2B5EF4-FFF2-40B4-BE49-F238E27FC236}">
                <a16:creationId xmlns:a16="http://schemas.microsoft.com/office/drawing/2014/main" id="{1BD1BE00-E0A5-43DD-B11B-D0378D64D7CB}"/>
              </a:ext>
            </a:extLst>
          </p:cNvPr>
          <p:cNvSpPr txBox="1"/>
          <p:nvPr/>
        </p:nvSpPr>
        <p:spPr>
          <a:xfrm>
            <a:off x="914400" y="386419"/>
            <a:ext cx="10376931" cy="776046"/>
          </a:xfrm>
          <a:prstGeom prst="rect">
            <a:avLst/>
          </a:prstGeom>
        </p:spPr>
        <p:txBody>
          <a:bodyPr wrap="square" lIns="0" tIns="0" rIns="0" bIns="0" rtlCol="0" anchor="t">
            <a:spAutoFit/>
          </a:bodyPr>
          <a:lstStyle/>
          <a:p>
            <a:pPr algn="ctr">
              <a:lnSpc>
                <a:spcPts val="6580"/>
              </a:lnSpc>
            </a:pPr>
            <a:r>
              <a:rPr lang="vi-VN" sz="4700" dirty="0">
                <a:solidFill>
                  <a:schemeClr val="bg1"/>
                </a:solidFill>
                <a:latin typeface="Times New Roman Bold"/>
              </a:rPr>
              <a:t>IV: </a:t>
            </a:r>
            <a:r>
              <a:rPr lang="en-US" sz="4700" dirty="0" err="1">
                <a:solidFill>
                  <a:schemeClr val="bg1"/>
                </a:solidFill>
                <a:latin typeface="Times New Roman Bold"/>
              </a:rPr>
              <a:t>Kiểm</a:t>
            </a:r>
            <a:r>
              <a:rPr lang="en-US" sz="4700" dirty="0">
                <a:solidFill>
                  <a:schemeClr val="bg1"/>
                </a:solidFill>
                <a:latin typeface="Times New Roman Bold"/>
              </a:rPr>
              <a:t> </a:t>
            </a:r>
            <a:r>
              <a:rPr lang="en-US" sz="4700" dirty="0" err="1">
                <a:solidFill>
                  <a:schemeClr val="bg1"/>
                </a:solidFill>
                <a:latin typeface="Times New Roman Bold"/>
              </a:rPr>
              <a:t>thử</a:t>
            </a:r>
            <a:r>
              <a:rPr lang="en-US" sz="4700" dirty="0">
                <a:solidFill>
                  <a:schemeClr val="bg1"/>
                </a:solidFill>
                <a:latin typeface="Times New Roman Bold"/>
              </a:rPr>
              <a:t> </a:t>
            </a:r>
            <a:r>
              <a:rPr lang="en-US" sz="4700" dirty="0" err="1">
                <a:solidFill>
                  <a:schemeClr val="bg1"/>
                </a:solidFill>
                <a:latin typeface="Times New Roman Bold"/>
              </a:rPr>
              <a:t>phần</a:t>
            </a:r>
            <a:r>
              <a:rPr lang="en-US" sz="4700" dirty="0">
                <a:solidFill>
                  <a:schemeClr val="bg1"/>
                </a:solidFill>
                <a:latin typeface="Times New Roman Bold"/>
              </a:rPr>
              <a:t> </a:t>
            </a:r>
            <a:r>
              <a:rPr lang="en-US" sz="4700" dirty="0" err="1">
                <a:solidFill>
                  <a:schemeClr val="bg1"/>
                </a:solidFill>
                <a:latin typeface="Times New Roman Bold"/>
              </a:rPr>
              <a:t>mềm</a:t>
            </a:r>
            <a:r>
              <a:rPr lang="en-US" sz="4700" dirty="0">
                <a:solidFill>
                  <a:schemeClr val="bg1"/>
                </a:solidFill>
                <a:latin typeface="Times New Roman Bold"/>
              </a:rPr>
              <a:t> – </a:t>
            </a:r>
            <a:r>
              <a:rPr lang="vi-VN" sz="4700" dirty="0">
                <a:solidFill>
                  <a:schemeClr val="bg1"/>
                </a:solidFill>
                <a:latin typeface="Times New Roman Bold"/>
              </a:rPr>
              <a:t>Gỡ Rối</a:t>
            </a:r>
            <a:r>
              <a:rPr lang="en-US" sz="4700" dirty="0">
                <a:solidFill>
                  <a:schemeClr val="bg1"/>
                </a:solidFill>
                <a:latin typeface="Times New Roman Bold"/>
              </a:rPr>
              <a:t> </a:t>
            </a:r>
          </a:p>
        </p:txBody>
      </p:sp>
      <p:sp>
        <p:nvSpPr>
          <p:cNvPr id="11" name="TextBox 10">
            <a:extLst>
              <a:ext uri="{FF2B5EF4-FFF2-40B4-BE49-F238E27FC236}">
                <a16:creationId xmlns:a16="http://schemas.microsoft.com/office/drawing/2014/main" id="{771EDF2E-2A98-4C83-8836-093677595F5B}"/>
              </a:ext>
            </a:extLst>
          </p:cNvPr>
          <p:cNvSpPr txBox="1"/>
          <p:nvPr/>
        </p:nvSpPr>
        <p:spPr>
          <a:xfrm>
            <a:off x="578364" y="2581337"/>
            <a:ext cx="12528035" cy="707886"/>
          </a:xfrm>
          <a:prstGeom prst="rect">
            <a:avLst/>
          </a:prstGeom>
          <a:noFill/>
        </p:spPr>
        <p:txBody>
          <a:bodyPr wrap="square">
            <a:spAutoFit/>
          </a:bodyPr>
          <a:lstStyle/>
          <a:p>
            <a:r>
              <a:rPr lang="en-US" sz="4000" b="1" dirty="0" err="1">
                <a:latin typeface="Times New Roman" panose="02020603050405020304" pitchFamily="18" charset="0"/>
                <a:cs typeface="Times New Roman" panose="02020603050405020304" pitchFamily="18" charset="0"/>
              </a:rPr>
              <a:t>Bắt</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đầu</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từ</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dòng</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mã</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nguồn</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có</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triệu</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chứng</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lỗi</a:t>
            </a:r>
            <a:r>
              <a:rPr lang="en-US" sz="4000" dirty="0">
                <a:latin typeface="Times New Roman" panose="02020603050405020304" pitchFamily="18" charset="0"/>
                <a:cs typeface="Times New Roman" panose="02020603050405020304" pitchFamily="18" charset="0"/>
              </a:rPr>
              <a:t>:</a:t>
            </a:r>
            <a:r>
              <a:rPr lang="vi-VN" sz="4000" dirty="0">
                <a:latin typeface="Times New Roman" panose="02020603050405020304" pitchFamily="18" charset="0"/>
                <a:cs typeface="Times New Roman" panose="02020603050405020304" pitchFamily="18" charset="0"/>
              </a:rPr>
              <a:t> Dòng 5</a:t>
            </a:r>
            <a:endParaRPr lang="LID4096" sz="40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142B0802-6AFF-4839-B977-4A30948AF4CA}"/>
              </a:ext>
            </a:extLst>
          </p:cNvPr>
          <p:cNvPicPr>
            <a:picLocks noChangeAspect="1"/>
          </p:cNvPicPr>
          <p:nvPr/>
        </p:nvPicPr>
        <p:blipFill>
          <a:blip r:embed="rId4"/>
          <a:stretch>
            <a:fillRect/>
          </a:stretch>
        </p:blipFill>
        <p:spPr>
          <a:xfrm>
            <a:off x="1981200" y="3464058"/>
            <a:ext cx="9448800" cy="6099042"/>
          </a:xfrm>
          <a:prstGeom prst="rect">
            <a:avLst/>
          </a:prstGeom>
        </p:spPr>
      </p:pic>
    </p:spTree>
    <p:extLst>
      <p:ext uri="{BB962C8B-B14F-4D97-AF65-F5344CB8AC3E}">
        <p14:creationId xmlns:p14="http://schemas.microsoft.com/office/powerpoint/2010/main" val="298464243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0"/>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3"/>
            <a:stretch>
              <a:fillRect t="-10078" b="-10078"/>
            </a:stretch>
          </a:blipFill>
        </p:spPr>
      </p:sp>
      <p:sp>
        <p:nvSpPr>
          <p:cNvPr id="5" name="TextBox 5"/>
          <p:cNvSpPr txBox="1"/>
          <p:nvPr/>
        </p:nvSpPr>
        <p:spPr>
          <a:xfrm>
            <a:off x="588288" y="1660516"/>
            <a:ext cx="3374112" cy="589905"/>
          </a:xfrm>
          <a:prstGeom prst="rect">
            <a:avLst/>
          </a:prstGeom>
        </p:spPr>
        <p:txBody>
          <a:bodyPr wrap="square" lIns="0" tIns="0" rIns="0" bIns="0" rtlCol="0" anchor="t">
            <a:spAutoFit/>
          </a:bodyPr>
          <a:lstStyle/>
          <a:p>
            <a:pPr algn="ctr">
              <a:lnSpc>
                <a:spcPts val="4643"/>
              </a:lnSpc>
              <a:spcBef>
                <a:spcPct val="0"/>
              </a:spcBef>
            </a:pPr>
            <a:r>
              <a:rPr lang="vi-VN" sz="4299" spc="40" dirty="0">
                <a:solidFill>
                  <a:srgbClr val="000000"/>
                </a:solidFill>
                <a:latin typeface="Times New Roman Bold"/>
              </a:rPr>
              <a:t>3. </a:t>
            </a:r>
            <a:r>
              <a:rPr lang="en-US" sz="4299" spc="40" dirty="0">
                <a:solidFill>
                  <a:srgbClr val="000000"/>
                </a:solidFill>
                <a:latin typeface="Times New Roman Bold"/>
              </a:rPr>
              <a:t>Theo </a:t>
            </a:r>
            <a:r>
              <a:rPr lang="en-US" sz="4299" spc="40" dirty="0" err="1">
                <a:solidFill>
                  <a:srgbClr val="000000"/>
                </a:solidFill>
                <a:latin typeface="Times New Roman Bold"/>
              </a:rPr>
              <a:t>vết</a:t>
            </a:r>
            <a:endParaRPr lang="en-US" sz="4299" spc="40" dirty="0">
              <a:solidFill>
                <a:srgbClr val="000000"/>
              </a:solidFill>
              <a:latin typeface="Times New Roman Bold"/>
            </a:endParaRPr>
          </a:p>
        </p:txBody>
      </p:sp>
      <p:sp>
        <p:nvSpPr>
          <p:cNvPr id="7" name="TextBox 4">
            <a:extLst>
              <a:ext uri="{FF2B5EF4-FFF2-40B4-BE49-F238E27FC236}">
                <a16:creationId xmlns:a16="http://schemas.microsoft.com/office/drawing/2014/main" id="{1BD1BE00-E0A5-43DD-B11B-D0378D64D7CB}"/>
              </a:ext>
            </a:extLst>
          </p:cNvPr>
          <p:cNvSpPr txBox="1"/>
          <p:nvPr/>
        </p:nvSpPr>
        <p:spPr>
          <a:xfrm>
            <a:off x="914400" y="386419"/>
            <a:ext cx="10376931" cy="776046"/>
          </a:xfrm>
          <a:prstGeom prst="rect">
            <a:avLst/>
          </a:prstGeom>
        </p:spPr>
        <p:txBody>
          <a:bodyPr wrap="square" lIns="0" tIns="0" rIns="0" bIns="0" rtlCol="0" anchor="t">
            <a:spAutoFit/>
          </a:bodyPr>
          <a:lstStyle/>
          <a:p>
            <a:pPr algn="ctr">
              <a:lnSpc>
                <a:spcPts val="6580"/>
              </a:lnSpc>
            </a:pPr>
            <a:r>
              <a:rPr lang="vi-VN" sz="4700" dirty="0">
                <a:solidFill>
                  <a:schemeClr val="bg1"/>
                </a:solidFill>
                <a:latin typeface="Times New Roman Bold"/>
              </a:rPr>
              <a:t>IV: </a:t>
            </a:r>
            <a:r>
              <a:rPr lang="en-US" sz="4700" dirty="0" err="1">
                <a:solidFill>
                  <a:schemeClr val="bg1"/>
                </a:solidFill>
                <a:latin typeface="Times New Roman Bold"/>
              </a:rPr>
              <a:t>Kiểm</a:t>
            </a:r>
            <a:r>
              <a:rPr lang="en-US" sz="4700" dirty="0">
                <a:solidFill>
                  <a:schemeClr val="bg1"/>
                </a:solidFill>
                <a:latin typeface="Times New Roman Bold"/>
              </a:rPr>
              <a:t> </a:t>
            </a:r>
            <a:r>
              <a:rPr lang="en-US" sz="4700" dirty="0" err="1">
                <a:solidFill>
                  <a:schemeClr val="bg1"/>
                </a:solidFill>
                <a:latin typeface="Times New Roman Bold"/>
              </a:rPr>
              <a:t>thử</a:t>
            </a:r>
            <a:r>
              <a:rPr lang="en-US" sz="4700" dirty="0">
                <a:solidFill>
                  <a:schemeClr val="bg1"/>
                </a:solidFill>
                <a:latin typeface="Times New Roman Bold"/>
              </a:rPr>
              <a:t> </a:t>
            </a:r>
            <a:r>
              <a:rPr lang="en-US" sz="4700" dirty="0" err="1">
                <a:solidFill>
                  <a:schemeClr val="bg1"/>
                </a:solidFill>
                <a:latin typeface="Times New Roman Bold"/>
              </a:rPr>
              <a:t>phần</a:t>
            </a:r>
            <a:r>
              <a:rPr lang="en-US" sz="4700" dirty="0">
                <a:solidFill>
                  <a:schemeClr val="bg1"/>
                </a:solidFill>
                <a:latin typeface="Times New Roman Bold"/>
              </a:rPr>
              <a:t> </a:t>
            </a:r>
            <a:r>
              <a:rPr lang="en-US" sz="4700" dirty="0" err="1">
                <a:solidFill>
                  <a:schemeClr val="bg1"/>
                </a:solidFill>
                <a:latin typeface="Times New Roman Bold"/>
              </a:rPr>
              <a:t>mềm</a:t>
            </a:r>
            <a:r>
              <a:rPr lang="en-US" sz="4700" dirty="0">
                <a:solidFill>
                  <a:schemeClr val="bg1"/>
                </a:solidFill>
                <a:latin typeface="Times New Roman Bold"/>
              </a:rPr>
              <a:t> – </a:t>
            </a:r>
            <a:r>
              <a:rPr lang="vi-VN" sz="4700" dirty="0">
                <a:solidFill>
                  <a:schemeClr val="bg1"/>
                </a:solidFill>
                <a:latin typeface="Times New Roman Bold"/>
              </a:rPr>
              <a:t>Gỡ Rối</a:t>
            </a:r>
            <a:r>
              <a:rPr lang="en-US" sz="4700" dirty="0">
                <a:solidFill>
                  <a:schemeClr val="bg1"/>
                </a:solidFill>
                <a:latin typeface="Times New Roman Bold"/>
              </a:rPr>
              <a:t> </a:t>
            </a:r>
          </a:p>
        </p:txBody>
      </p:sp>
      <p:sp>
        <p:nvSpPr>
          <p:cNvPr id="9" name="TextBox 8">
            <a:extLst>
              <a:ext uri="{FF2B5EF4-FFF2-40B4-BE49-F238E27FC236}">
                <a16:creationId xmlns:a16="http://schemas.microsoft.com/office/drawing/2014/main" id="{9BDCC7BC-AF67-4182-8447-417BB23D6096}"/>
              </a:ext>
            </a:extLst>
          </p:cNvPr>
          <p:cNvSpPr txBox="1"/>
          <p:nvPr/>
        </p:nvSpPr>
        <p:spPr>
          <a:xfrm>
            <a:off x="914400" y="2552700"/>
            <a:ext cx="10896600" cy="1323439"/>
          </a:xfrm>
          <a:prstGeom prst="rect">
            <a:avLst/>
          </a:prstGeom>
          <a:noFill/>
        </p:spPr>
        <p:txBody>
          <a:bodyPr wrap="square">
            <a:spAutoFit/>
          </a:bodyPr>
          <a:lstStyle/>
          <a:p>
            <a:r>
              <a:rPr lang="vi-VN" sz="4000" b="1" dirty="0">
                <a:latin typeface="Times New Roman" panose="02020603050405020304" pitchFamily="18" charset="0"/>
                <a:cs typeface="Times New Roman" panose="02020603050405020304" pitchFamily="18" charset="0"/>
              </a:rPr>
              <a:t>Lần ngược lại từng dòng mã nguồn để tìm lỗi</a:t>
            </a:r>
            <a:r>
              <a:rPr lang="vi-VN" sz="4000" dirty="0">
                <a:latin typeface="Times New Roman" panose="02020603050405020304" pitchFamily="18" charset="0"/>
                <a:cs typeface="Times New Roman" panose="02020603050405020304" pitchFamily="18" charset="0"/>
              </a:rPr>
              <a:t>:</a:t>
            </a:r>
          </a:p>
          <a:p>
            <a:endParaRPr lang="LID4096" sz="4000"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58CD6E3E-7237-4336-8FD7-904AA1465F15}"/>
              </a:ext>
            </a:extLst>
          </p:cNvPr>
          <p:cNvSpPr txBox="1"/>
          <p:nvPr/>
        </p:nvSpPr>
        <p:spPr>
          <a:xfrm>
            <a:off x="228600" y="3390900"/>
            <a:ext cx="17830800" cy="2554545"/>
          </a:xfrm>
          <a:prstGeom prst="rect">
            <a:avLst/>
          </a:prstGeom>
          <a:noFill/>
        </p:spPr>
        <p:txBody>
          <a:bodyPr wrap="square" rtlCol="0">
            <a:spAutoFit/>
          </a:bodyPr>
          <a:lstStyle/>
          <a:p>
            <a:r>
              <a:rPr lang="vi-VN" sz="4000" dirty="0">
                <a:latin typeface="+mj-lt"/>
              </a:rPr>
              <a:t>Kiểm tra giá trị của len(numbers). Nếu numbers là danh sách rỗng, len(numbers) sẽ bằng 0, dẫn đến lỗi chia cho 0. </a:t>
            </a:r>
          </a:p>
          <a:p>
            <a:r>
              <a:rPr lang="vi-VN" sz="4000" dirty="0">
                <a:latin typeface="+mj-lt"/>
              </a:rPr>
              <a:t>Xem xét giá trị của numbers khi hàm calculate_average được gọi. Giá trị của numbers là [], nên len(numbers) là 0. Vậy vấn đề nằm ở đây.</a:t>
            </a:r>
            <a:endParaRPr lang="LID4096" sz="4000" dirty="0">
              <a:latin typeface="+mj-lt"/>
            </a:endParaRPr>
          </a:p>
        </p:txBody>
      </p:sp>
      <p:pic>
        <p:nvPicPr>
          <p:cNvPr id="22" name="Picture 21">
            <a:extLst>
              <a:ext uri="{FF2B5EF4-FFF2-40B4-BE49-F238E27FC236}">
                <a16:creationId xmlns:a16="http://schemas.microsoft.com/office/drawing/2014/main" id="{AFF5224A-FE1F-48D5-9EAA-65D41A337B3A}"/>
              </a:ext>
            </a:extLst>
          </p:cNvPr>
          <p:cNvPicPr>
            <a:picLocks noChangeAspect="1"/>
          </p:cNvPicPr>
          <p:nvPr/>
        </p:nvPicPr>
        <p:blipFill>
          <a:blip r:embed="rId4"/>
          <a:stretch>
            <a:fillRect/>
          </a:stretch>
        </p:blipFill>
        <p:spPr>
          <a:xfrm>
            <a:off x="3048000" y="5958840"/>
            <a:ext cx="10210800" cy="4328160"/>
          </a:xfrm>
          <a:prstGeom prst="rect">
            <a:avLst/>
          </a:prstGeom>
        </p:spPr>
      </p:pic>
    </p:spTree>
    <p:extLst>
      <p:ext uri="{BB962C8B-B14F-4D97-AF65-F5344CB8AC3E}">
        <p14:creationId xmlns:p14="http://schemas.microsoft.com/office/powerpoint/2010/main" val="89158375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0"/>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3"/>
            <a:stretch>
              <a:fillRect t="-10078" b="-10078"/>
            </a:stretch>
          </a:blipFill>
        </p:spPr>
      </p:sp>
      <p:sp>
        <p:nvSpPr>
          <p:cNvPr id="5" name="TextBox 5"/>
          <p:cNvSpPr txBox="1"/>
          <p:nvPr/>
        </p:nvSpPr>
        <p:spPr>
          <a:xfrm>
            <a:off x="588288" y="1660516"/>
            <a:ext cx="3374112" cy="589905"/>
          </a:xfrm>
          <a:prstGeom prst="rect">
            <a:avLst/>
          </a:prstGeom>
        </p:spPr>
        <p:txBody>
          <a:bodyPr wrap="square" lIns="0" tIns="0" rIns="0" bIns="0" rtlCol="0" anchor="t">
            <a:spAutoFit/>
          </a:bodyPr>
          <a:lstStyle/>
          <a:p>
            <a:pPr algn="ctr">
              <a:lnSpc>
                <a:spcPts val="4643"/>
              </a:lnSpc>
              <a:spcBef>
                <a:spcPct val="0"/>
              </a:spcBef>
            </a:pPr>
            <a:r>
              <a:rPr lang="vi-VN" sz="4299" spc="40" dirty="0">
                <a:solidFill>
                  <a:srgbClr val="000000"/>
                </a:solidFill>
                <a:latin typeface="Times New Roman Bold"/>
              </a:rPr>
              <a:t>3. </a:t>
            </a:r>
            <a:r>
              <a:rPr lang="en-US" sz="4299" spc="40" dirty="0">
                <a:solidFill>
                  <a:srgbClr val="000000"/>
                </a:solidFill>
                <a:latin typeface="Times New Roman Bold"/>
              </a:rPr>
              <a:t>Theo </a:t>
            </a:r>
            <a:r>
              <a:rPr lang="en-US" sz="4299" spc="40" dirty="0" err="1">
                <a:solidFill>
                  <a:srgbClr val="000000"/>
                </a:solidFill>
                <a:latin typeface="Times New Roman Bold"/>
              </a:rPr>
              <a:t>vết</a:t>
            </a:r>
            <a:endParaRPr lang="en-US" sz="4299" spc="40" dirty="0">
              <a:solidFill>
                <a:srgbClr val="000000"/>
              </a:solidFill>
              <a:latin typeface="Times New Roman Bold"/>
            </a:endParaRPr>
          </a:p>
        </p:txBody>
      </p:sp>
      <p:sp>
        <p:nvSpPr>
          <p:cNvPr id="7" name="TextBox 4">
            <a:extLst>
              <a:ext uri="{FF2B5EF4-FFF2-40B4-BE49-F238E27FC236}">
                <a16:creationId xmlns:a16="http://schemas.microsoft.com/office/drawing/2014/main" id="{1BD1BE00-E0A5-43DD-B11B-D0378D64D7CB}"/>
              </a:ext>
            </a:extLst>
          </p:cNvPr>
          <p:cNvSpPr txBox="1"/>
          <p:nvPr/>
        </p:nvSpPr>
        <p:spPr>
          <a:xfrm>
            <a:off x="914400" y="386419"/>
            <a:ext cx="10376931" cy="776046"/>
          </a:xfrm>
          <a:prstGeom prst="rect">
            <a:avLst/>
          </a:prstGeom>
        </p:spPr>
        <p:txBody>
          <a:bodyPr wrap="square" lIns="0" tIns="0" rIns="0" bIns="0" rtlCol="0" anchor="t">
            <a:spAutoFit/>
          </a:bodyPr>
          <a:lstStyle/>
          <a:p>
            <a:pPr algn="ctr">
              <a:lnSpc>
                <a:spcPts val="6580"/>
              </a:lnSpc>
            </a:pPr>
            <a:r>
              <a:rPr lang="vi-VN" sz="4700" dirty="0">
                <a:solidFill>
                  <a:schemeClr val="bg1"/>
                </a:solidFill>
                <a:latin typeface="Times New Roman Bold"/>
              </a:rPr>
              <a:t>IV: </a:t>
            </a:r>
            <a:r>
              <a:rPr lang="en-US" sz="4700" dirty="0" err="1">
                <a:solidFill>
                  <a:schemeClr val="bg1"/>
                </a:solidFill>
                <a:latin typeface="Times New Roman Bold"/>
              </a:rPr>
              <a:t>Kiểm</a:t>
            </a:r>
            <a:r>
              <a:rPr lang="en-US" sz="4700" dirty="0">
                <a:solidFill>
                  <a:schemeClr val="bg1"/>
                </a:solidFill>
                <a:latin typeface="Times New Roman Bold"/>
              </a:rPr>
              <a:t> </a:t>
            </a:r>
            <a:r>
              <a:rPr lang="en-US" sz="4700" dirty="0" err="1">
                <a:solidFill>
                  <a:schemeClr val="bg1"/>
                </a:solidFill>
                <a:latin typeface="Times New Roman Bold"/>
              </a:rPr>
              <a:t>thử</a:t>
            </a:r>
            <a:r>
              <a:rPr lang="en-US" sz="4700" dirty="0">
                <a:solidFill>
                  <a:schemeClr val="bg1"/>
                </a:solidFill>
                <a:latin typeface="Times New Roman Bold"/>
              </a:rPr>
              <a:t> </a:t>
            </a:r>
            <a:r>
              <a:rPr lang="en-US" sz="4700" dirty="0" err="1">
                <a:solidFill>
                  <a:schemeClr val="bg1"/>
                </a:solidFill>
                <a:latin typeface="Times New Roman Bold"/>
              </a:rPr>
              <a:t>phần</a:t>
            </a:r>
            <a:r>
              <a:rPr lang="en-US" sz="4700" dirty="0">
                <a:solidFill>
                  <a:schemeClr val="bg1"/>
                </a:solidFill>
                <a:latin typeface="Times New Roman Bold"/>
              </a:rPr>
              <a:t> </a:t>
            </a:r>
            <a:r>
              <a:rPr lang="en-US" sz="4700" dirty="0" err="1">
                <a:solidFill>
                  <a:schemeClr val="bg1"/>
                </a:solidFill>
                <a:latin typeface="Times New Roman Bold"/>
              </a:rPr>
              <a:t>mềm</a:t>
            </a:r>
            <a:r>
              <a:rPr lang="en-US" sz="4700" dirty="0">
                <a:solidFill>
                  <a:schemeClr val="bg1"/>
                </a:solidFill>
                <a:latin typeface="Times New Roman Bold"/>
              </a:rPr>
              <a:t> – </a:t>
            </a:r>
            <a:r>
              <a:rPr lang="vi-VN" sz="4700" dirty="0">
                <a:solidFill>
                  <a:schemeClr val="bg1"/>
                </a:solidFill>
                <a:latin typeface="Times New Roman Bold"/>
              </a:rPr>
              <a:t>Gỡ Rối</a:t>
            </a:r>
            <a:r>
              <a:rPr lang="en-US" sz="4700" dirty="0">
                <a:solidFill>
                  <a:schemeClr val="bg1"/>
                </a:solidFill>
                <a:latin typeface="Times New Roman Bold"/>
              </a:rPr>
              <a:t> </a:t>
            </a:r>
          </a:p>
        </p:txBody>
      </p:sp>
      <p:sp>
        <p:nvSpPr>
          <p:cNvPr id="9" name="TextBox 8">
            <a:extLst>
              <a:ext uri="{FF2B5EF4-FFF2-40B4-BE49-F238E27FC236}">
                <a16:creationId xmlns:a16="http://schemas.microsoft.com/office/drawing/2014/main" id="{9BDCC7BC-AF67-4182-8447-417BB23D6096}"/>
              </a:ext>
            </a:extLst>
          </p:cNvPr>
          <p:cNvSpPr txBox="1"/>
          <p:nvPr/>
        </p:nvSpPr>
        <p:spPr>
          <a:xfrm>
            <a:off x="914400" y="2552700"/>
            <a:ext cx="17373600" cy="1323439"/>
          </a:xfrm>
          <a:prstGeom prst="rect">
            <a:avLst/>
          </a:prstGeom>
          <a:noFill/>
        </p:spPr>
        <p:txBody>
          <a:bodyPr wrap="square">
            <a:spAutoFit/>
          </a:bodyPr>
          <a:lstStyle/>
          <a:p>
            <a:r>
              <a:rPr lang="vi-VN" sz="4000" b="1" dirty="0">
                <a:latin typeface="Times New Roman" panose="02020603050405020304" pitchFamily="18" charset="0"/>
                <a:cs typeface="Times New Roman" panose="02020603050405020304" pitchFamily="18" charset="0"/>
              </a:rPr>
              <a:t>Để giải quyết vấn đề này chúng ta cần </a:t>
            </a:r>
            <a:r>
              <a:rPr lang="vi-VN" sz="4000" dirty="0">
                <a:latin typeface="+mj-lt"/>
              </a:rPr>
              <a:t>len(numbers) != 0 nên cần thêm các phần tử cho mảng</a:t>
            </a:r>
            <a:r>
              <a:rPr lang="vi-VN" sz="4000" b="1" dirty="0">
                <a:latin typeface="Times New Roman" panose="02020603050405020304" pitchFamily="18" charset="0"/>
                <a:cs typeface="Times New Roman" panose="02020603050405020304" pitchFamily="18" charset="0"/>
              </a:rPr>
              <a:t> </a:t>
            </a:r>
            <a:endParaRPr lang="LID4096" sz="40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F85A82C6-9C6B-44C9-B216-00257BF93691}"/>
              </a:ext>
            </a:extLst>
          </p:cNvPr>
          <p:cNvPicPr>
            <a:picLocks noChangeAspect="1"/>
          </p:cNvPicPr>
          <p:nvPr/>
        </p:nvPicPr>
        <p:blipFill>
          <a:blip r:embed="rId4"/>
          <a:stretch>
            <a:fillRect/>
          </a:stretch>
        </p:blipFill>
        <p:spPr>
          <a:xfrm>
            <a:off x="9585960" y="4991100"/>
            <a:ext cx="6781800" cy="1932823"/>
          </a:xfrm>
          <a:prstGeom prst="rect">
            <a:avLst/>
          </a:prstGeom>
        </p:spPr>
      </p:pic>
      <p:sp>
        <p:nvSpPr>
          <p:cNvPr id="11" name="TextBox 10">
            <a:extLst>
              <a:ext uri="{FF2B5EF4-FFF2-40B4-BE49-F238E27FC236}">
                <a16:creationId xmlns:a16="http://schemas.microsoft.com/office/drawing/2014/main" id="{318EA8AF-17D6-49AE-B54F-B8D4EBCDF19E}"/>
              </a:ext>
            </a:extLst>
          </p:cNvPr>
          <p:cNvSpPr txBox="1"/>
          <p:nvPr/>
        </p:nvSpPr>
        <p:spPr>
          <a:xfrm>
            <a:off x="9585961" y="4076700"/>
            <a:ext cx="7525464" cy="707886"/>
          </a:xfrm>
          <a:prstGeom prst="rect">
            <a:avLst/>
          </a:prstGeom>
          <a:noFill/>
        </p:spPr>
        <p:txBody>
          <a:bodyPr wrap="square" rtlCol="0">
            <a:spAutoFit/>
          </a:bodyPr>
          <a:lstStyle/>
          <a:p>
            <a:r>
              <a:rPr lang="vi-VN" sz="4000" dirty="0">
                <a:latin typeface="Times New Roman" panose="02020603050405020304" pitchFamily="18" charset="0"/>
                <a:cs typeface="Times New Roman" panose="02020603050405020304" pitchFamily="18" charset="0"/>
              </a:rPr>
              <a:t>Kết quả khi thực thi chương trình:</a:t>
            </a:r>
            <a:endParaRPr lang="LID4096" sz="4000"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099E5C3D-C74B-42B4-AE82-90AD5D3BAA5F}"/>
              </a:ext>
            </a:extLst>
          </p:cNvPr>
          <p:cNvPicPr>
            <a:picLocks noChangeAspect="1"/>
          </p:cNvPicPr>
          <p:nvPr/>
        </p:nvPicPr>
        <p:blipFill>
          <a:blip r:embed="rId5"/>
          <a:stretch>
            <a:fillRect/>
          </a:stretch>
        </p:blipFill>
        <p:spPr>
          <a:xfrm>
            <a:off x="1176575" y="4028016"/>
            <a:ext cx="8025289" cy="6258984"/>
          </a:xfrm>
          <a:prstGeom prst="rect">
            <a:avLst/>
          </a:prstGeom>
        </p:spPr>
      </p:pic>
    </p:spTree>
    <p:extLst>
      <p:ext uri="{BB962C8B-B14F-4D97-AF65-F5344CB8AC3E}">
        <p14:creationId xmlns:p14="http://schemas.microsoft.com/office/powerpoint/2010/main" val="133358297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0"/>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3"/>
            <a:stretch>
              <a:fillRect t="-10078" b="-10078"/>
            </a:stretch>
          </a:blipFill>
        </p:spPr>
      </p:sp>
      <p:sp>
        <p:nvSpPr>
          <p:cNvPr id="5" name="TextBox 5"/>
          <p:cNvSpPr txBox="1"/>
          <p:nvPr/>
        </p:nvSpPr>
        <p:spPr>
          <a:xfrm>
            <a:off x="588288" y="1660516"/>
            <a:ext cx="3374112" cy="589905"/>
          </a:xfrm>
          <a:prstGeom prst="rect">
            <a:avLst/>
          </a:prstGeom>
        </p:spPr>
        <p:txBody>
          <a:bodyPr wrap="square" lIns="0" tIns="0" rIns="0" bIns="0" rtlCol="0" anchor="t">
            <a:spAutoFit/>
          </a:bodyPr>
          <a:lstStyle/>
          <a:p>
            <a:pPr algn="ctr">
              <a:lnSpc>
                <a:spcPts val="4643"/>
              </a:lnSpc>
              <a:spcBef>
                <a:spcPct val="0"/>
              </a:spcBef>
            </a:pPr>
            <a:r>
              <a:rPr lang="vi-VN" sz="4299" spc="40" dirty="0">
                <a:solidFill>
                  <a:srgbClr val="000000"/>
                </a:solidFill>
                <a:latin typeface="Times New Roman Bold"/>
              </a:rPr>
              <a:t>3. </a:t>
            </a:r>
            <a:r>
              <a:rPr lang="en-US" sz="4299" spc="40" dirty="0">
                <a:solidFill>
                  <a:srgbClr val="000000"/>
                </a:solidFill>
                <a:latin typeface="Times New Roman Bold"/>
              </a:rPr>
              <a:t>Theo </a:t>
            </a:r>
            <a:r>
              <a:rPr lang="en-US" sz="4299" spc="40" dirty="0" err="1">
                <a:solidFill>
                  <a:srgbClr val="000000"/>
                </a:solidFill>
                <a:latin typeface="Times New Roman Bold"/>
              </a:rPr>
              <a:t>vết</a:t>
            </a:r>
            <a:endParaRPr lang="en-US" sz="4299" spc="40" dirty="0">
              <a:solidFill>
                <a:srgbClr val="000000"/>
              </a:solidFill>
              <a:latin typeface="Times New Roman Bold"/>
            </a:endParaRPr>
          </a:p>
        </p:txBody>
      </p:sp>
      <p:sp>
        <p:nvSpPr>
          <p:cNvPr id="7" name="TextBox 4">
            <a:extLst>
              <a:ext uri="{FF2B5EF4-FFF2-40B4-BE49-F238E27FC236}">
                <a16:creationId xmlns:a16="http://schemas.microsoft.com/office/drawing/2014/main" id="{1BD1BE00-E0A5-43DD-B11B-D0378D64D7CB}"/>
              </a:ext>
            </a:extLst>
          </p:cNvPr>
          <p:cNvSpPr txBox="1"/>
          <p:nvPr/>
        </p:nvSpPr>
        <p:spPr>
          <a:xfrm>
            <a:off x="914400" y="386419"/>
            <a:ext cx="10376931" cy="776046"/>
          </a:xfrm>
          <a:prstGeom prst="rect">
            <a:avLst/>
          </a:prstGeom>
        </p:spPr>
        <p:txBody>
          <a:bodyPr wrap="square" lIns="0" tIns="0" rIns="0" bIns="0" rtlCol="0" anchor="t">
            <a:spAutoFit/>
          </a:bodyPr>
          <a:lstStyle/>
          <a:p>
            <a:pPr algn="ctr">
              <a:lnSpc>
                <a:spcPts val="6580"/>
              </a:lnSpc>
            </a:pPr>
            <a:r>
              <a:rPr lang="vi-VN" sz="4700" dirty="0">
                <a:solidFill>
                  <a:schemeClr val="bg1"/>
                </a:solidFill>
                <a:latin typeface="Times New Roman Bold"/>
              </a:rPr>
              <a:t>IV: </a:t>
            </a:r>
            <a:r>
              <a:rPr lang="en-US" sz="4700" dirty="0" err="1">
                <a:solidFill>
                  <a:schemeClr val="bg1"/>
                </a:solidFill>
                <a:latin typeface="Times New Roman Bold"/>
              </a:rPr>
              <a:t>Kiểm</a:t>
            </a:r>
            <a:r>
              <a:rPr lang="en-US" sz="4700" dirty="0">
                <a:solidFill>
                  <a:schemeClr val="bg1"/>
                </a:solidFill>
                <a:latin typeface="Times New Roman Bold"/>
              </a:rPr>
              <a:t> </a:t>
            </a:r>
            <a:r>
              <a:rPr lang="en-US" sz="4700" dirty="0" err="1">
                <a:solidFill>
                  <a:schemeClr val="bg1"/>
                </a:solidFill>
                <a:latin typeface="Times New Roman Bold"/>
              </a:rPr>
              <a:t>thử</a:t>
            </a:r>
            <a:r>
              <a:rPr lang="en-US" sz="4700" dirty="0">
                <a:solidFill>
                  <a:schemeClr val="bg1"/>
                </a:solidFill>
                <a:latin typeface="Times New Roman Bold"/>
              </a:rPr>
              <a:t> </a:t>
            </a:r>
            <a:r>
              <a:rPr lang="en-US" sz="4700" dirty="0" err="1">
                <a:solidFill>
                  <a:schemeClr val="bg1"/>
                </a:solidFill>
                <a:latin typeface="Times New Roman Bold"/>
              </a:rPr>
              <a:t>phần</a:t>
            </a:r>
            <a:r>
              <a:rPr lang="en-US" sz="4700" dirty="0">
                <a:solidFill>
                  <a:schemeClr val="bg1"/>
                </a:solidFill>
                <a:latin typeface="Times New Roman Bold"/>
              </a:rPr>
              <a:t> </a:t>
            </a:r>
            <a:r>
              <a:rPr lang="en-US" sz="4700" dirty="0" err="1">
                <a:solidFill>
                  <a:schemeClr val="bg1"/>
                </a:solidFill>
                <a:latin typeface="Times New Roman Bold"/>
              </a:rPr>
              <a:t>mềm</a:t>
            </a:r>
            <a:r>
              <a:rPr lang="en-US" sz="4700" dirty="0">
                <a:solidFill>
                  <a:schemeClr val="bg1"/>
                </a:solidFill>
                <a:latin typeface="Times New Roman Bold"/>
              </a:rPr>
              <a:t> – </a:t>
            </a:r>
            <a:r>
              <a:rPr lang="vi-VN" sz="4700" dirty="0">
                <a:solidFill>
                  <a:schemeClr val="bg1"/>
                </a:solidFill>
                <a:latin typeface="Times New Roman Bold"/>
              </a:rPr>
              <a:t>Gỡ Rối</a:t>
            </a:r>
            <a:r>
              <a:rPr lang="en-US" sz="4700" dirty="0">
                <a:solidFill>
                  <a:schemeClr val="bg1"/>
                </a:solidFill>
                <a:latin typeface="Times New Roman Bold"/>
              </a:rPr>
              <a:t> </a:t>
            </a:r>
          </a:p>
        </p:txBody>
      </p:sp>
      <p:sp>
        <p:nvSpPr>
          <p:cNvPr id="9" name="TextBox 8">
            <a:extLst>
              <a:ext uri="{FF2B5EF4-FFF2-40B4-BE49-F238E27FC236}">
                <a16:creationId xmlns:a16="http://schemas.microsoft.com/office/drawing/2014/main" id="{9BDCC7BC-AF67-4182-8447-417BB23D6096}"/>
              </a:ext>
            </a:extLst>
          </p:cNvPr>
          <p:cNvSpPr txBox="1"/>
          <p:nvPr/>
        </p:nvSpPr>
        <p:spPr>
          <a:xfrm>
            <a:off x="914400" y="2552700"/>
            <a:ext cx="17373600" cy="707886"/>
          </a:xfrm>
          <a:prstGeom prst="rect">
            <a:avLst/>
          </a:prstGeom>
          <a:noFill/>
        </p:spPr>
        <p:txBody>
          <a:bodyPr wrap="square">
            <a:spAutoFit/>
          </a:bodyPr>
          <a:lstStyle/>
          <a:p>
            <a:r>
              <a:rPr lang="vi-VN" sz="4000" b="1" dirty="0">
                <a:latin typeface="Times New Roman" panose="02020603050405020304" pitchFamily="18" charset="0"/>
                <a:cs typeface="Times New Roman" panose="02020603050405020304" pitchFamily="18" charset="0"/>
              </a:rPr>
              <a:t>Hoặc thực hiện kiểm tra len(numbers) trước khi chia</a:t>
            </a:r>
            <a:endParaRPr lang="LID4096" sz="40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18EA8AF-17D6-49AE-B54F-B8D4EBCDF19E}"/>
              </a:ext>
            </a:extLst>
          </p:cNvPr>
          <p:cNvSpPr txBox="1"/>
          <p:nvPr/>
        </p:nvSpPr>
        <p:spPr>
          <a:xfrm>
            <a:off x="9585961" y="4076700"/>
            <a:ext cx="7525464" cy="707886"/>
          </a:xfrm>
          <a:prstGeom prst="rect">
            <a:avLst/>
          </a:prstGeom>
          <a:noFill/>
        </p:spPr>
        <p:txBody>
          <a:bodyPr wrap="square" rtlCol="0">
            <a:spAutoFit/>
          </a:bodyPr>
          <a:lstStyle/>
          <a:p>
            <a:r>
              <a:rPr lang="vi-VN" sz="4000" dirty="0">
                <a:latin typeface="Times New Roman" panose="02020603050405020304" pitchFamily="18" charset="0"/>
                <a:cs typeface="Times New Roman" panose="02020603050405020304" pitchFamily="18" charset="0"/>
              </a:rPr>
              <a:t>Kết quả khi thực thi chương trình:</a:t>
            </a:r>
            <a:endParaRPr lang="LID4096" sz="40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1F289337-176F-4DE9-920F-D02225CDC1FA}"/>
              </a:ext>
            </a:extLst>
          </p:cNvPr>
          <p:cNvPicPr>
            <a:picLocks noChangeAspect="1"/>
          </p:cNvPicPr>
          <p:nvPr/>
        </p:nvPicPr>
        <p:blipFill>
          <a:blip r:embed="rId4"/>
          <a:stretch>
            <a:fillRect/>
          </a:stretch>
        </p:blipFill>
        <p:spPr>
          <a:xfrm>
            <a:off x="1371600" y="3617796"/>
            <a:ext cx="8001000" cy="6669204"/>
          </a:xfrm>
          <a:prstGeom prst="rect">
            <a:avLst/>
          </a:prstGeom>
        </p:spPr>
      </p:pic>
      <p:pic>
        <p:nvPicPr>
          <p:cNvPr id="13" name="Picture 12">
            <a:extLst>
              <a:ext uri="{FF2B5EF4-FFF2-40B4-BE49-F238E27FC236}">
                <a16:creationId xmlns:a16="http://schemas.microsoft.com/office/drawing/2014/main" id="{F6427D9E-F403-47B7-BE89-30B01FE0BD7C}"/>
              </a:ext>
            </a:extLst>
          </p:cNvPr>
          <p:cNvPicPr>
            <a:picLocks noChangeAspect="1"/>
          </p:cNvPicPr>
          <p:nvPr/>
        </p:nvPicPr>
        <p:blipFill>
          <a:blip r:embed="rId5"/>
          <a:stretch>
            <a:fillRect/>
          </a:stretch>
        </p:blipFill>
        <p:spPr>
          <a:xfrm>
            <a:off x="10287000" y="5114487"/>
            <a:ext cx="5952791" cy="2272302"/>
          </a:xfrm>
          <a:prstGeom prst="rect">
            <a:avLst/>
          </a:prstGeom>
        </p:spPr>
      </p:pic>
    </p:spTree>
    <p:extLst>
      <p:ext uri="{BB962C8B-B14F-4D97-AF65-F5344CB8AC3E}">
        <p14:creationId xmlns:p14="http://schemas.microsoft.com/office/powerpoint/2010/main" val="87827070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0"/>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3"/>
            <a:stretch>
              <a:fillRect t="-10078" b="-10078"/>
            </a:stretch>
          </a:blipFill>
        </p:spPr>
      </p:sp>
      <p:sp>
        <p:nvSpPr>
          <p:cNvPr id="4" name="TextBox 4"/>
          <p:cNvSpPr txBox="1"/>
          <p:nvPr/>
        </p:nvSpPr>
        <p:spPr>
          <a:xfrm>
            <a:off x="0" y="1584414"/>
            <a:ext cx="7434977" cy="654025"/>
          </a:xfrm>
          <a:prstGeom prst="rect">
            <a:avLst/>
          </a:prstGeom>
        </p:spPr>
        <p:txBody>
          <a:bodyPr wrap="square" lIns="0" tIns="0" rIns="0" bIns="0" rtlCol="0" anchor="t">
            <a:spAutoFit/>
          </a:bodyPr>
          <a:lstStyle/>
          <a:p>
            <a:pPr algn="ctr">
              <a:lnSpc>
                <a:spcPts val="5075"/>
              </a:lnSpc>
              <a:spcBef>
                <a:spcPct val="0"/>
              </a:spcBef>
            </a:pPr>
            <a:r>
              <a:rPr lang="vi-VN" sz="4699" spc="43" dirty="0">
                <a:latin typeface="Times New Roman Bold"/>
              </a:rPr>
              <a:t>2. </a:t>
            </a:r>
            <a:r>
              <a:rPr lang="en-US" sz="4699" spc="43" dirty="0" err="1">
                <a:latin typeface="Times New Roman Bold"/>
              </a:rPr>
              <a:t>Một</a:t>
            </a:r>
            <a:r>
              <a:rPr lang="en-US" sz="4699" spc="43" dirty="0">
                <a:latin typeface="Times New Roman Bold"/>
              </a:rPr>
              <a:t> </a:t>
            </a:r>
            <a:r>
              <a:rPr lang="en-US" sz="4699" spc="43" dirty="0" err="1">
                <a:latin typeface="Times New Roman Bold"/>
              </a:rPr>
              <a:t>số</a:t>
            </a:r>
            <a:r>
              <a:rPr lang="en-US" sz="4699" spc="43" dirty="0">
                <a:latin typeface="Times New Roman Bold"/>
              </a:rPr>
              <a:t> </a:t>
            </a:r>
            <a:r>
              <a:rPr lang="en-US" sz="4699" spc="43" dirty="0" err="1">
                <a:latin typeface="Times New Roman Bold"/>
              </a:rPr>
              <a:t>khái</a:t>
            </a:r>
            <a:r>
              <a:rPr lang="en-US" sz="4699" spc="43" dirty="0">
                <a:latin typeface="Times New Roman Bold"/>
              </a:rPr>
              <a:t> </a:t>
            </a:r>
            <a:r>
              <a:rPr lang="en-US" sz="4699" spc="43" dirty="0" err="1">
                <a:latin typeface="Times New Roman Bold"/>
              </a:rPr>
              <a:t>niệm</a:t>
            </a:r>
            <a:endParaRPr lang="en-US" sz="4699" spc="43" dirty="0">
              <a:latin typeface="Times New Roman Bold"/>
            </a:endParaRPr>
          </a:p>
        </p:txBody>
      </p:sp>
      <p:sp>
        <p:nvSpPr>
          <p:cNvPr id="5" name="TextBox 5"/>
          <p:cNvSpPr txBox="1"/>
          <p:nvPr/>
        </p:nvSpPr>
        <p:spPr>
          <a:xfrm>
            <a:off x="1507762" y="2774631"/>
            <a:ext cx="9007838" cy="589905"/>
          </a:xfrm>
          <a:prstGeom prst="rect">
            <a:avLst/>
          </a:prstGeom>
        </p:spPr>
        <p:txBody>
          <a:bodyPr wrap="square" lIns="0" tIns="0" rIns="0" bIns="0" rtlCol="0" anchor="t">
            <a:spAutoFit/>
          </a:bodyPr>
          <a:lstStyle/>
          <a:p>
            <a:pPr algn="ctr">
              <a:lnSpc>
                <a:spcPts val="4643"/>
              </a:lnSpc>
              <a:spcBef>
                <a:spcPct val="0"/>
              </a:spcBef>
            </a:pPr>
            <a:r>
              <a:rPr lang="vi-VN" sz="4299" spc="40" dirty="0">
                <a:solidFill>
                  <a:srgbClr val="000000"/>
                </a:solidFill>
                <a:latin typeface="Times New Roman Bold"/>
              </a:rPr>
              <a:t>2.1. </a:t>
            </a:r>
            <a:r>
              <a:rPr lang="en-US" sz="4299" spc="40" dirty="0" err="1">
                <a:solidFill>
                  <a:srgbClr val="000000"/>
                </a:solidFill>
                <a:latin typeface="Times New Roman Bold"/>
              </a:rPr>
              <a:t>Kiểm</a:t>
            </a:r>
            <a:r>
              <a:rPr lang="en-US" sz="4299" spc="40" dirty="0">
                <a:solidFill>
                  <a:srgbClr val="000000"/>
                </a:solidFill>
                <a:latin typeface="Times New Roman Bold"/>
              </a:rPr>
              <a:t> </a:t>
            </a:r>
            <a:r>
              <a:rPr lang="en-US" sz="4299" spc="40" dirty="0" err="1">
                <a:solidFill>
                  <a:srgbClr val="000000"/>
                </a:solidFill>
                <a:latin typeface="Times New Roman Bold"/>
              </a:rPr>
              <a:t>thử</a:t>
            </a:r>
            <a:r>
              <a:rPr lang="en-US" sz="4299" spc="40" dirty="0">
                <a:solidFill>
                  <a:srgbClr val="000000"/>
                </a:solidFill>
                <a:latin typeface="Times New Roman Bold"/>
              </a:rPr>
              <a:t> </a:t>
            </a:r>
            <a:r>
              <a:rPr lang="en-US" sz="4299" spc="40" dirty="0" err="1">
                <a:solidFill>
                  <a:srgbClr val="000000"/>
                </a:solidFill>
                <a:latin typeface="Times New Roman Bold"/>
              </a:rPr>
              <a:t>hộp</a:t>
            </a:r>
            <a:r>
              <a:rPr lang="en-US" sz="4299" spc="40" dirty="0">
                <a:solidFill>
                  <a:srgbClr val="000000"/>
                </a:solidFill>
                <a:latin typeface="Times New Roman Bold"/>
              </a:rPr>
              <a:t> </a:t>
            </a:r>
            <a:r>
              <a:rPr lang="en-US" sz="4299" spc="40" dirty="0" err="1">
                <a:solidFill>
                  <a:srgbClr val="000000"/>
                </a:solidFill>
                <a:latin typeface="Times New Roman Bold"/>
              </a:rPr>
              <a:t>đen</a:t>
            </a:r>
            <a:r>
              <a:rPr lang="en-US" sz="4299" spc="40" dirty="0">
                <a:solidFill>
                  <a:srgbClr val="000000"/>
                </a:solidFill>
                <a:latin typeface="Times New Roman Bold"/>
              </a:rPr>
              <a:t> (black-box) :</a:t>
            </a:r>
          </a:p>
        </p:txBody>
      </p:sp>
      <p:sp>
        <p:nvSpPr>
          <p:cNvPr id="6" name="TextBox 6"/>
          <p:cNvSpPr txBox="1"/>
          <p:nvPr/>
        </p:nvSpPr>
        <p:spPr>
          <a:xfrm>
            <a:off x="1981200" y="3698173"/>
            <a:ext cx="11168301" cy="1727835"/>
          </a:xfrm>
          <a:prstGeom prst="rect">
            <a:avLst/>
          </a:prstGeom>
        </p:spPr>
        <p:txBody>
          <a:bodyPr lIns="0" tIns="0" rIns="0" bIns="0" rtlCol="0" anchor="t">
            <a:spAutoFit/>
          </a:bodyPr>
          <a:lstStyle/>
          <a:p>
            <a:pPr algn="l">
              <a:lnSpc>
                <a:spcPts val="4319"/>
              </a:lnSpc>
              <a:spcBef>
                <a:spcPct val="0"/>
              </a:spcBef>
            </a:pPr>
            <a:r>
              <a:rPr lang="en-US" sz="3999" spc="37" dirty="0" err="1">
                <a:solidFill>
                  <a:srgbClr val="000000"/>
                </a:solidFill>
                <a:latin typeface="Times New Roman"/>
              </a:rPr>
              <a:t>Kiểm</a:t>
            </a:r>
            <a:r>
              <a:rPr lang="en-US" sz="3999" spc="37" dirty="0">
                <a:solidFill>
                  <a:srgbClr val="000000"/>
                </a:solidFill>
                <a:latin typeface="Times New Roman"/>
              </a:rPr>
              <a:t> </a:t>
            </a:r>
            <a:r>
              <a:rPr lang="en-US" sz="3999" spc="37" dirty="0" err="1">
                <a:solidFill>
                  <a:srgbClr val="000000"/>
                </a:solidFill>
                <a:latin typeface="Times New Roman"/>
              </a:rPr>
              <a:t>thử</a:t>
            </a:r>
            <a:r>
              <a:rPr lang="en-US" sz="3999" spc="37" dirty="0">
                <a:solidFill>
                  <a:srgbClr val="000000"/>
                </a:solidFill>
                <a:latin typeface="Times New Roman"/>
              </a:rPr>
              <a:t> </a:t>
            </a:r>
            <a:r>
              <a:rPr lang="en-US" sz="3999" spc="37" dirty="0" err="1">
                <a:solidFill>
                  <a:srgbClr val="000000"/>
                </a:solidFill>
                <a:latin typeface="Times New Roman"/>
              </a:rPr>
              <a:t>các</a:t>
            </a:r>
            <a:r>
              <a:rPr lang="en-US" sz="3999" spc="37" dirty="0">
                <a:solidFill>
                  <a:srgbClr val="000000"/>
                </a:solidFill>
                <a:latin typeface="Times New Roman"/>
              </a:rPr>
              <a:t> </a:t>
            </a:r>
            <a:r>
              <a:rPr lang="en-US" sz="3999" spc="37" dirty="0" err="1">
                <a:solidFill>
                  <a:srgbClr val="000000"/>
                </a:solidFill>
                <a:latin typeface="Times New Roman"/>
              </a:rPr>
              <a:t>chức</a:t>
            </a:r>
            <a:r>
              <a:rPr lang="en-US" sz="3999" spc="37" dirty="0">
                <a:solidFill>
                  <a:srgbClr val="000000"/>
                </a:solidFill>
                <a:latin typeface="Times New Roman"/>
              </a:rPr>
              <a:t> </a:t>
            </a:r>
            <a:r>
              <a:rPr lang="en-US" sz="3999" spc="37" dirty="0" err="1">
                <a:solidFill>
                  <a:srgbClr val="000000"/>
                </a:solidFill>
                <a:latin typeface="Times New Roman"/>
              </a:rPr>
              <a:t>năng</a:t>
            </a:r>
            <a:r>
              <a:rPr lang="en-US" sz="3999" spc="37" dirty="0">
                <a:solidFill>
                  <a:srgbClr val="000000"/>
                </a:solidFill>
                <a:latin typeface="Times New Roman"/>
              </a:rPr>
              <a:t> </a:t>
            </a:r>
            <a:r>
              <a:rPr lang="en-US" sz="3999" spc="37" dirty="0" err="1">
                <a:solidFill>
                  <a:srgbClr val="000000"/>
                </a:solidFill>
                <a:latin typeface="Times New Roman"/>
              </a:rPr>
              <a:t>cụ</a:t>
            </a:r>
            <a:r>
              <a:rPr lang="en-US" sz="3999" spc="37" dirty="0">
                <a:solidFill>
                  <a:srgbClr val="000000"/>
                </a:solidFill>
                <a:latin typeface="Times New Roman"/>
              </a:rPr>
              <a:t> </a:t>
            </a:r>
            <a:r>
              <a:rPr lang="en-US" sz="3999" spc="37" dirty="0" err="1">
                <a:solidFill>
                  <a:srgbClr val="000000"/>
                </a:solidFill>
                <a:latin typeface="Times New Roman"/>
              </a:rPr>
              <a:t>thể</a:t>
            </a:r>
            <a:r>
              <a:rPr lang="en-US" sz="3999" spc="37" dirty="0">
                <a:solidFill>
                  <a:srgbClr val="000000"/>
                </a:solidFill>
                <a:latin typeface="Times New Roman"/>
              </a:rPr>
              <a:t> </a:t>
            </a:r>
            <a:r>
              <a:rPr lang="en-US" sz="3999" spc="37" dirty="0" err="1">
                <a:solidFill>
                  <a:srgbClr val="000000"/>
                </a:solidFill>
                <a:latin typeface="Times New Roman"/>
              </a:rPr>
              <a:t>của</a:t>
            </a:r>
            <a:r>
              <a:rPr lang="en-US" sz="3999" spc="37" dirty="0">
                <a:solidFill>
                  <a:srgbClr val="000000"/>
                </a:solidFill>
                <a:latin typeface="Times New Roman"/>
              </a:rPr>
              <a:t> </a:t>
            </a:r>
            <a:r>
              <a:rPr lang="en-US" sz="3999" spc="37" dirty="0" err="1">
                <a:solidFill>
                  <a:srgbClr val="000000"/>
                </a:solidFill>
                <a:latin typeface="Times New Roman"/>
              </a:rPr>
              <a:t>phần</a:t>
            </a:r>
            <a:r>
              <a:rPr lang="en-US" sz="3999" spc="37" dirty="0">
                <a:solidFill>
                  <a:srgbClr val="000000"/>
                </a:solidFill>
                <a:latin typeface="Times New Roman"/>
              </a:rPr>
              <a:t> </a:t>
            </a:r>
            <a:r>
              <a:rPr lang="en-US" sz="3999" spc="37" dirty="0" err="1">
                <a:solidFill>
                  <a:srgbClr val="000000"/>
                </a:solidFill>
                <a:latin typeface="Times New Roman"/>
              </a:rPr>
              <a:t>mềm</a:t>
            </a:r>
            <a:r>
              <a:rPr lang="en-US" sz="3999" spc="37" dirty="0">
                <a:solidFill>
                  <a:srgbClr val="000000"/>
                </a:solidFill>
                <a:latin typeface="Times New Roman"/>
              </a:rPr>
              <a:t>, </a:t>
            </a:r>
          </a:p>
          <a:p>
            <a:pPr algn="l">
              <a:lnSpc>
                <a:spcPts val="4319"/>
              </a:lnSpc>
              <a:spcBef>
                <a:spcPct val="0"/>
              </a:spcBef>
            </a:pPr>
            <a:r>
              <a:rPr lang="en-US" sz="3999" spc="37" dirty="0" err="1">
                <a:solidFill>
                  <a:srgbClr val="000000"/>
                </a:solidFill>
                <a:latin typeface="Times New Roman"/>
              </a:rPr>
              <a:t>không</a:t>
            </a:r>
            <a:r>
              <a:rPr lang="en-US" sz="3999" spc="37" dirty="0">
                <a:solidFill>
                  <a:srgbClr val="000000"/>
                </a:solidFill>
                <a:latin typeface="Times New Roman"/>
              </a:rPr>
              <a:t> </a:t>
            </a:r>
            <a:r>
              <a:rPr lang="en-US" sz="3999" spc="37" dirty="0" err="1">
                <a:solidFill>
                  <a:srgbClr val="000000"/>
                </a:solidFill>
                <a:latin typeface="Times New Roman"/>
              </a:rPr>
              <a:t>quan</a:t>
            </a:r>
            <a:r>
              <a:rPr lang="en-US" sz="3999" spc="37" dirty="0">
                <a:solidFill>
                  <a:srgbClr val="000000"/>
                </a:solidFill>
                <a:latin typeface="Times New Roman"/>
              </a:rPr>
              <a:t> </a:t>
            </a:r>
            <a:r>
              <a:rPr lang="en-US" sz="3999" spc="37" dirty="0" err="1">
                <a:solidFill>
                  <a:srgbClr val="000000"/>
                </a:solidFill>
                <a:latin typeface="Times New Roman"/>
              </a:rPr>
              <a:t>tâm</a:t>
            </a:r>
            <a:r>
              <a:rPr lang="en-US" sz="3999" spc="37" dirty="0">
                <a:solidFill>
                  <a:srgbClr val="000000"/>
                </a:solidFill>
                <a:latin typeface="Times New Roman"/>
              </a:rPr>
              <a:t> </a:t>
            </a:r>
            <a:r>
              <a:rPr lang="en-US" sz="3999" spc="37" dirty="0" err="1">
                <a:solidFill>
                  <a:srgbClr val="000000"/>
                </a:solidFill>
                <a:latin typeface="Times New Roman"/>
              </a:rPr>
              <a:t>cấu</a:t>
            </a:r>
            <a:r>
              <a:rPr lang="en-US" sz="3999" spc="37" dirty="0">
                <a:solidFill>
                  <a:srgbClr val="000000"/>
                </a:solidFill>
                <a:latin typeface="Times New Roman"/>
              </a:rPr>
              <a:t> </a:t>
            </a:r>
            <a:r>
              <a:rPr lang="en-US" sz="3999" spc="37" dirty="0" err="1">
                <a:solidFill>
                  <a:srgbClr val="000000"/>
                </a:solidFill>
                <a:latin typeface="Times New Roman"/>
              </a:rPr>
              <a:t>trúc</a:t>
            </a:r>
            <a:r>
              <a:rPr lang="en-US" sz="3999" spc="37" dirty="0">
                <a:solidFill>
                  <a:srgbClr val="000000"/>
                </a:solidFill>
                <a:latin typeface="Times New Roman"/>
              </a:rPr>
              <a:t> </a:t>
            </a:r>
            <a:r>
              <a:rPr lang="en-US" sz="3999" spc="37" dirty="0" err="1">
                <a:solidFill>
                  <a:srgbClr val="000000"/>
                </a:solidFill>
                <a:latin typeface="Times New Roman"/>
              </a:rPr>
              <a:t>bên</a:t>
            </a:r>
            <a:r>
              <a:rPr lang="en-US" sz="3999" spc="37" dirty="0">
                <a:solidFill>
                  <a:srgbClr val="000000"/>
                </a:solidFill>
                <a:latin typeface="Times New Roman"/>
              </a:rPr>
              <a:t> </a:t>
            </a:r>
            <a:r>
              <a:rPr lang="en-US" sz="3999" spc="37" dirty="0" err="1">
                <a:solidFill>
                  <a:srgbClr val="000000"/>
                </a:solidFill>
                <a:latin typeface="Times New Roman"/>
              </a:rPr>
              <a:t>trong</a:t>
            </a:r>
            <a:r>
              <a:rPr lang="en-US" sz="3999" spc="37" dirty="0">
                <a:solidFill>
                  <a:srgbClr val="000000"/>
                </a:solidFill>
                <a:latin typeface="Times New Roman"/>
              </a:rPr>
              <a:t>, </a:t>
            </a:r>
            <a:r>
              <a:rPr lang="en-US" sz="3999" spc="37" dirty="0" err="1">
                <a:solidFill>
                  <a:srgbClr val="000000"/>
                </a:solidFill>
                <a:latin typeface="Times New Roman"/>
              </a:rPr>
              <a:t>thường</a:t>
            </a:r>
            <a:r>
              <a:rPr lang="en-US" sz="3999" spc="37" dirty="0">
                <a:solidFill>
                  <a:srgbClr val="000000"/>
                </a:solidFill>
                <a:latin typeface="Times New Roman"/>
              </a:rPr>
              <a:t> </a:t>
            </a:r>
            <a:r>
              <a:rPr lang="en-US" sz="3999" spc="37" dirty="0" err="1">
                <a:solidFill>
                  <a:srgbClr val="000000"/>
                </a:solidFill>
                <a:latin typeface="Times New Roman"/>
              </a:rPr>
              <a:t>dùng</a:t>
            </a:r>
            <a:r>
              <a:rPr lang="en-US" sz="3999" spc="37" dirty="0">
                <a:solidFill>
                  <a:srgbClr val="000000"/>
                </a:solidFill>
                <a:latin typeface="Times New Roman"/>
              </a:rPr>
              <a:t> </a:t>
            </a:r>
          </a:p>
          <a:p>
            <a:pPr algn="l">
              <a:lnSpc>
                <a:spcPts val="4319"/>
              </a:lnSpc>
              <a:spcBef>
                <a:spcPct val="0"/>
              </a:spcBef>
            </a:pPr>
            <a:r>
              <a:rPr lang="en-US" sz="3999" spc="37" dirty="0" err="1">
                <a:solidFill>
                  <a:srgbClr val="000000"/>
                </a:solidFill>
                <a:latin typeface="Times New Roman"/>
              </a:rPr>
              <a:t>cho</a:t>
            </a:r>
            <a:r>
              <a:rPr lang="en-US" sz="3999" spc="37" dirty="0">
                <a:solidFill>
                  <a:srgbClr val="000000"/>
                </a:solidFill>
                <a:latin typeface="Times New Roman"/>
              </a:rPr>
              <a:t> </a:t>
            </a:r>
            <a:r>
              <a:rPr lang="en-US" sz="3999" spc="37" dirty="0" err="1">
                <a:solidFill>
                  <a:srgbClr val="000000"/>
                </a:solidFill>
                <a:latin typeface="Times New Roman"/>
              </a:rPr>
              <a:t>các</a:t>
            </a:r>
            <a:r>
              <a:rPr lang="en-US" sz="3999" spc="37" dirty="0">
                <a:solidFill>
                  <a:srgbClr val="000000"/>
                </a:solidFill>
                <a:latin typeface="Times New Roman"/>
              </a:rPr>
              <a:t> module </a:t>
            </a:r>
            <a:r>
              <a:rPr lang="en-US" sz="3999" spc="37" dirty="0" err="1">
                <a:solidFill>
                  <a:srgbClr val="000000"/>
                </a:solidFill>
                <a:latin typeface="Times New Roman"/>
              </a:rPr>
              <a:t>nhỏ</a:t>
            </a:r>
            <a:endParaRPr lang="en-US" sz="3999" spc="37" dirty="0">
              <a:solidFill>
                <a:srgbClr val="000000"/>
              </a:solidFill>
              <a:latin typeface="Times New Roman"/>
            </a:endParaRPr>
          </a:p>
        </p:txBody>
      </p:sp>
      <p:sp>
        <p:nvSpPr>
          <p:cNvPr id="7" name="TextBox 7"/>
          <p:cNvSpPr txBox="1"/>
          <p:nvPr/>
        </p:nvSpPr>
        <p:spPr>
          <a:xfrm>
            <a:off x="1981200" y="5664133"/>
            <a:ext cx="11599784" cy="1727835"/>
          </a:xfrm>
          <a:prstGeom prst="rect">
            <a:avLst/>
          </a:prstGeom>
        </p:spPr>
        <p:txBody>
          <a:bodyPr lIns="0" tIns="0" rIns="0" bIns="0" rtlCol="0" anchor="t">
            <a:spAutoFit/>
          </a:bodyPr>
          <a:lstStyle/>
          <a:p>
            <a:pPr algn="just">
              <a:lnSpc>
                <a:spcPts val="4319"/>
              </a:lnSpc>
              <a:spcBef>
                <a:spcPct val="0"/>
              </a:spcBef>
            </a:pPr>
            <a:r>
              <a:rPr lang="en-US" sz="3999" spc="37">
                <a:solidFill>
                  <a:srgbClr val="000000"/>
                </a:solidFill>
                <a:latin typeface="Times New Roman"/>
              </a:rPr>
              <a:t>Dữ liệu vào được tạo theo thiết kế để sinh ra các output khác nhau, các kết quả được so sánh với các kết quả thực tế để đánh giá mức độ thành công.</a:t>
            </a:r>
          </a:p>
        </p:txBody>
      </p:sp>
      <p:sp>
        <p:nvSpPr>
          <p:cNvPr id="8" name="TextBox 8"/>
          <p:cNvSpPr txBox="1"/>
          <p:nvPr/>
        </p:nvSpPr>
        <p:spPr>
          <a:xfrm>
            <a:off x="1981200" y="7952690"/>
            <a:ext cx="11599784" cy="1184910"/>
          </a:xfrm>
          <a:prstGeom prst="rect">
            <a:avLst/>
          </a:prstGeom>
        </p:spPr>
        <p:txBody>
          <a:bodyPr lIns="0" tIns="0" rIns="0" bIns="0" rtlCol="0" anchor="t">
            <a:spAutoFit/>
          </a:bodyPr>
          <a:lstStyle/>
          <a:p>
            <a:pPr algn="l">
              <a:lnSpc>
                <a:spcPts val="4319"/>
              </a:lnSpc>
              <a:spcBef>
                <a:spcPct val="0"/>
              </a:spcBef>
            </a:pPr>
            <a:r>
              <a:rPr lang="en-US" sz="3999" spc="37">
                <a:solidFill>
                  <a:srgbClr val="000000"/>
                </a:solidFill>
                <a:latin typeface="Times New Roman"/>
              </a:rPr>
              <a:t>Ba phương pháp chính: Phân hoạch cân bằng.  Phân tích cực biên. Đoán lỗi</a:t>
            </a:r>
          </a:p>
        </p:txBody>
      </p:sp>
      <p:grpSp>
        <p:nvGrpSpPr>
          <p:cNvPr id="9" name="Group 9"/>
          <p:cNvGrpSpPr/>
          <p:nvPr/>
        </p:nvGrpSpPr>
        <p:grpSpPr>
          <a:xfrm>
            <a:off x="755265" y="2812731"/>
            <a:ext cx="301942" cy="30194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F5496"/>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507762" y="3736273"/>
            <a:ext cx="171094" cy="17109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4546A"/>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507762" y="5725046"/>
            <a:ext cx="171094" cy="17109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4546A"/>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507762" y="7990790"/>
            <a:ext cx="171094" cy="171094"/>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4546A"/>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5" name="TextBox 7">
            <a:extLst>
              <a:ext uri="{FF2B5EF4-FFF2-40B4-BE49-F238E27FC236}">
                <a16:creationId xmlns:a16="http://schemas.microsoft.com/office/drawing/2014/main" id="{35AB168B-FC7D-423C-9E1B-A3027A5E7AA8}"/>
              </a:ext>
            </a:extLst>
          </p:cNvPr>
          <p:cNvSpPr txBox="1"/>
          <p:nvPr/>
        </p:nvSpPr>
        <p:spPr>
          <a:xfrm>
            <a:off x="609599" y="451433"/>
            <a:ext cx="12039601" cy="654025"/>
          </a:xfrm>
          <a:prstGeom prst="rect">
            <a:avLst/>
          </a:prstGeom>
        </p:spPr>
        <p:txBody>
          <a:bodyPr wrap="square" lIns="0" tIns="0" rIns="0" bIns="0" rtlCol="0" anchor="t">
            <a:spAutoFit/>
          </a:bodyPr>
          <a:lstStyle/>
          <a:p>
            <a:pPr algn="ctr">
              <a:lnSpc>
                <a:spcPts val="5075"/>
              </a:lnSpc>
              <a:spcBef>
                <a:spcPct val="0"/>
              </a:spcBef>
            </a:pPr>
            <a:r>
              <a:rPr lang="vi-VN" sz="4699" spc="43" dirty="0">
                <a:solidFill>
                  <a:srgbClr val="FFFFFF"/>
                </a:solidFill>
                <a:latin typeface="Times New Roman Bold"/>
              </a:rPr>
              <a:t>I: </a:t>
            </a:r>
            <a:r>
              <a:rPr lang="en-US" sz="4699" spc="43" dirty="0" err="1">
                <a:solidFill>
                  <a:srgbClr val="FFFFFF"/>
                </a:solidFill>
                <a:latin typeface="Times New Roman Bold"/>
              </a:rPr>
              <a:t>Kiểm</a:t>
            </a:r>
            <a:r>
              <a:rPr lang="en-US" sz="4699" spc="43" dirty="0">
                <a:solidFill>
                  <a:srgbClr val="FFFFFF"/>
                </a:solidFill>
                <a:latin typeface="Times New Roman Bold"/>
              </a:rPr>
              <a:t> </a:t>
            </a:r>
            <a:r>
              <a:rPr lang="en-US" sz="4699" spc="43" dirty="0" err="1">
                <a:solidFill>
                  <a:srgbClr val="FFFFFF"/>
                </a:solidFill>
                <a:latin typeface="Times New Roman Bold"/>
              </a:rPr>
              <a:t>thử</a:t>
            </a:r>
            <a:r>
              <a:rPr lang="en-US" sz="4699" spc="43" dirty="0">
                <a:solidFill>
                  <a:srgbClr val="FFFFFF"/>
                </a:solidFill>
                <a:latin typeface="Times New Roman Bold"/>
              </a:rPr>
              <a:t> </a:t>
            </a:r>
            <a:r>
              <a:rPr lang="en-US" sz="4699" spc="43" dirty="0" err="1">
                <a:solidFill>
                  <a:srgbClr val="FFFFFF"/>
                </a:solidFill>
                <a:latin typeface="Times New Roman Bold"/>
              </a:rPr>
              <a:t>phần</a:t>
            </a:r>
            <a:r>
              <a:rPr lang="en-US" sz="4699" spc="43" dirty="0">
                <a:solidFill>
                  <a:srgbClr val="FFFFFF"/>
                </a:solidFill>
                <a:latin typeface="Times New Roman Bold"/>
              </a:rPr>
              <a:t> </a:t>
            </a:r>
            <a:r>
              <a:rPr lang="en-US" sz="4699" spc="43" dirty="0" err="1">
                <a:solidFill>
                  <a:srgbClr val="FFFFFF"/>
                </a:solidFill>
                <a:latin typeface="Times New Roman Bold"/>
              </a:rPr>
              <a:t>mềm</a:t>
            </a:r>
            <a:r>
              <a:rPr lang="vi-VN" sz="4699" spc="43" dirty="0">
                <a:solidFill>
                  <a:srgbClr val="FFFFFF"/>
                </a:solidFill>
                <a:latin typeface="Times New Roman Bold"/>
              </a:rPr>
              <a:t> – Tổng Quan</a:t>
            </a:r>
            <a:endParaRPr lang="en-US" sz="4699" spc="43" dirty="0">
              <a:solidFill>
                <a:srgbClr val="FFFFFF"/>
              </a:solidFill>
              <a:latin typeface="Times New Roman Bold"/>
            </a:endParaRPr>
          </a:p>
        </p:txBody>
      </p:sp>
      <p:pic>
        <p:nvPicPr>
          <p:cNvPr id="27" name="Picture 26">
            <a:extLst>
              <a:ext uri="{FF2B5EF4-FFF2-40B4-BE49-F238E27FC236}">
                <a16:creationId xmlns:a16="http://schemas.microsoft.com/office/drawing/2014/main" id="{2F84C5E7-0ECD-4540-97BB-D939B9E8156E}"/>
              </a:ext>
            </a:extLst>
          </p:cNvPr>
          <p:cNvPicPr>
            <a:picLocks noChangeAspect="1"/>
          </p:cNvPicPr>
          <p:nvPr/>
        </p:nvPicPr>
        <p:blipFill>
          <a:blip r:embed="rId4"/>
          <a:stretch>
            <a:fillRect/>
          </a:stretch>
        </p:blipFill>
        <p:spPr>
          <a:xfrm>
            <a:off x="13716000" y="1889730"/>
            <a:ext cx="3482566" cy="3038411"/>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743E"/>
        </a:solidFill>
        <a:effectLst/>
      </p:bgPr>
    </p:bg>
    <p:spTree>
      <p:nvGrpSpPr>
        <p:cNvPr id="1" name=""/>
        <p:cNvGrpSpPr/>
        <p:nvPr/>
      </p:nvGrpSpPr>
      <p:grpSpPr>
        <a:xfrm>
          <a:off x="0" y="0"/>
          <a:ext cx="0" cy="0"/>
          <a:chOff x="0" y="0"/>
          <a:chExt cx="0" cy="0"/>
        </a:xfrm>
      </p:grpSpPr>
      <p:grpSp>
        <p:nvGrpSpPr>
          <p:cNvPr id="2" name="Group 2"/>
          <p:cNvGrpSpPr/>
          <p:nvPr/>
        </p:nvGrpSpPr>
        <p:grpSpPr>
          <a:xfrm>
            <a:off x="513804" y="467352"/>
            <a:ext cx="17260392" cy="9352296"/>
            <a:chOff x="0" y="0"/>
            <a:chExt cx="4482328" cy="2428685"/>
          </a:xfrm>
        </p:grpSpPr>
        <p:sp>
          <p:nvSpPr>
            <p:cNvPr id="3" name="Freeform 3"/>
            <p:cNvSpPr/>
            <p:nvPr/>
          </p:nvSpPr>
          <p:spPr>
            <a:xfrm>
              <a:off x="0" y="0"/>
              <a:ext cx="4482328" cy="2428685"/>
            </a:xfrm>
            <a:custGeom>
              <a:avLst/>
              <a:gdLst/>
              <a:ahLst/>
              <a:cxnLst/>
              <a:rect l="l" t="t" r="r" b="b"/>
              <a:pathLst>
                <a:path w="4482328" h="2428685">
                  <a:moveTo>
                    <a:pt x="22427" y="0"/>
                  </a:moveTo>
                  <a:lnTo>
                    <a:pt x="4459901" y="0"/>
                  </a:lnTo>
                  <a:cubicBezTo>
                    <a:pt x="4472287" y="0"/>
                    <a:pt x="4482328" y="10041"/>
                    <a:pt x="4482328" y="22427"/>
                  </a:cubicBezTo>
                  <a:lnTo>
                    <a:pt x="4482328" y="2406258"/>
                  </a:lnTo>
                  <a:cubicBezTo>
                    <a:pt x="4482328" y="2412206"/>
                    <a:pt x="4479965" y="2417911"/>
                    <a:pt x="4475759" y="2422116"/>
                  </a:cubicBezTo>
                  <a:cubicBezTo>
                    <a:pt x="4471553" y="2426322"/>
                    <a:pt x="4465849" y="2428685"/>
                    <a:pt x="4459901" y="2428685"/>
                  </a:cubicBezTo>
                  <a:lnTo>
                    <a:pt x="22427" y="2428685"/>
                  </a:lnTo>
                  <a:cubicBezTo>
                    <a:pt x="10041" y="2428685"/>
                    <a:pt x="0" y="2418644"/>
                    <a:pt x="0" y="2406258"/>
                  </a:cubicBezTo>
                  <a:lnTo>
                    <a:pt x="0" y="22427"/>
                  </a:lnTo>
                  <a:cubicBezTo>
                    <a:pt x="0" y="16479"/>
                    <a:pt x="2363" y="10775"/>
                    <a:pt x="6569" y="6569"/>
                  </a:cubicBezTo>
                  <a:cubicBezTo>
                    <a:pt x="10775" y="2363"/>
                    <a:pt x="16479" y="0"/>
                    <a:pt x="22427" y="0"/>
                  </a:cubicBezTo>
                  <a:close/>
                </a:path>
              </a:pathLst>
            </a:custGeom>
            <a:solidFill>
              <a:srgbClr val="FFFFFF"/>
            </a:solidFill>
            <a:ln w="28575" cap="rnd">
              <a:solidFill>
                <a:srgbClr val="000000"/>
              </a:solidFill>
              <a:prstDash val="solid"/>
              <a:round/>
            </a:ln>
          </p:spPr>
        </p:sp>
        <p:sp>
          <p:nvSpPr>
            <p:cNvPr id="4" name="TextBox 4"/>
            <p:cNvSpPr txBox="1"/>
            <p:nvPr/>
          </p:nvSpPr>
          <p:spPr>
            <a:xfrm>
              <a:off x="0" y="-9525"/>
              <a:ext cx="4482328" cy="2438210"/>
            </a:xfrm>
            <a:prstGeom prst="rect">
              <a:avLst/>
            </a:prstGeom>
          </p:spPr>
          <p:txBody>
            <a:bodyPr lIns="50800" tIns="50800" rIns="50800" bIns="50800" rtlCol="0" anchor="ctr"/>
            <a:lstStyle/>
            <a:p>
              <a:pPr algn="ctr">
                <a:lnSpc>
                  <a:spcPts val="2400"/>
                </a:lnSpc>
              </a:pPr>
              <a:endParaRPr/>
            </a:p>
          </p:txBody>
        </p:sp>
      </p:grpSp>
      <p:sp>
        <p:nvSpPr>
          <p:cNvPr id="5" name="Freeform 5"/>
          <p:cNvSpPr/>
          <p:nvPr/>
        </p:nvSpPr>
        <p:spPr>
          <a:xfrm rot="-625834">
            <a:off x="6351682" y="4249576"/>
            <a:ext cx="1360172" cy="1626293"/>
          </a:xfrm>
          <a:custGeom>
            <a:avLst/>
            <a:gdLst/>
            <a:ahLst/>
            <a:cxnLst/>
            <a:rect l="l" t="t" r="r" b="b"/>
            <a:pathLst>
              <a:path w="1360172" h="1626293">
                <a:moveTo>
                  <a:pt x="0" y="0"/>
                </a:moveTo>
                <a:lnTo>
                  <a:pt x="1360172" y="0"/>
                </a:lnTo>
                <a:lnTo>
                  <a:pt x="1360172" y="1626293"/>
                </a:lnTo>
                <a:lnTo>
                  <a:pt x="0" y="16262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500324">
            <a:off x="14170994" y="1276700"/>
            <a:ext cx="1549878" cy="1687986"/>
          </a:xfrm>
          <a:custGeom>
            <a:avLst/>
            <a:gdLst/>
            <a:ahLst/>
            <a:cxnLst/>
            <a:rect l="l" t="t" r="r" b="b"/>
            <a:pathLst>
              <a:path w="1549878" h="1687986">
                <a:moveTo>
                  <a:pt x="0" y="0"/>
                </a:moveTo>
                <a:lnTo>
                  <a:pt x="1549878" y="0"/>
                </a:lnTo>
                <a:lnTo>
                  <a:pt x="1549878" y="1687986"/>
                </a:lnTo>
                <a:lnTo>
                  <a:pt x="0" y="16879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0" y="2395890"/>
            <a:ext cx="10185449" cy="1651639"/>
          </a:xfrm>
          <a:prstGeom prst="rect">
            <a:avLst/>
          </a:prstGeom>
        </p:spPr>
        <p:txBody>
          <a:bodyPr lIns="0" tIns="0" rIns="0" bIns="0" rtlCol="0" anchor="t">
            <a:spAutoFit/>
          </a:bodyPr>
          <a:lstStyle/>
          <a:p>
            <a:pPr algn="r">
              <a:lnSpc>
                <a:spcPts val="13439"/>
              </a:lnSpc>
            </a:pPr>
            <a:r>
              <a:rPr lang="vi-VN" sz="9599" dirty="0">
                <a:solidFill>
                  <a:srgbClr val="000000"/>
                </a:solidFill>
                <a:latin typeface="Cabin Semi-Bold"/>
              </a:rPr>
              <a:t>V: Câu hỏi</a:t>
            </a:r>
            <a:r>
              <a:rPr lang="en-US" sz="9599" dirty="0">
                <a:solidFill>
                  <a:srgbClr val="000000"/>
                </a:solidFill>
                <a:latin typeface="Cabin Semi-Bold"/>
              </a:rPr>
              <a:t> </a:t>
            </a:r>
          </a:p>
        </p:txBody>
      </p:sp>
      <p:sp>
        <p:nvSpPr>
          <p:cNvPr id="8" name="Freeform 8"/>
          <p:cNvSpPr/>
          <p:nvPr/>
        </p:nvSpPr>
        <p:spPr>
          <a:xfrm rot="-2772529">
            <a:off x="3252232" y="7132149"/>
            <a:ext cx="1145740" cy="1645319"/>
          </a:xfrm>
          <a:custGeom>
            <a:avLst/>
            <a:gdLst/>
            <a:ahLst/>
            <a:cxnLst/>
            <a:rect l="l" t="t" r="r" b="b"/>
            <a:pathLst>
              <a:path w="1145740" h="1645319">
                <a:moveTo>
                  <a:pt x="0" y="0"/>
                </a:moveTo>
                <a:lnTo>
                  <a:pt x="1145741" y="0"/>
                </a:lnTo>
                <a:lnTo>
                  <a:pt x="1145741" y="1645319"/>
                </a:lnTo>
                <a:lnTo>
                  <a:pt x="0" y="16453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rot="426048">
            <a:off x="15796361" y="4606865"/>
            <a:ext cx="428812" cy="1483310"/>
          </a:xfrm>
          <a:custGeom>
            <a:avLst/>
            <a:gdLst/>
            <a:ahLst/>
            <a:cxnLst/>
            <a:rect l="l" t="t" r="r" b="b"/>
            <a:pathLst>
              <a:path w="428812" h="1483310">
                <a:moveTo>
                  <a:pt x="0" y="0"/>
                </a:moveTo>
                <a:lnTo>
                  <a:pt x="428811" y="0"/>
                </a:lnTo>
                <a:lnTo>
                  <a:pt x="428811" y="1483311"/>
                </a:lnTo>
                <a:lnTo>
                  <a:pt x="0" y="148331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rot="8100000">
            <a:off x="10752857" y="2090544"/>
            <a:ext cx="1333098" cy="1955210"/>
          </a:xfrm>
          <a:custGeom>
            <a:avLst/>
            <a:gdLst/>
            <a:ahLst/>
            <a:cxnLst/>
            <a:rect l="l" t="t" r="r" b="b"/>
            <a:pathLst>
              <a:path w="1333098" h="1955210">
                <a:moveTo>
                  <a:pt x="0" y="0"/>
                </a:moveTo>
                <a:lnTo>
                  <a:pt x="1333097" y="0"/>
                </a:lnTo>
                <a:lnTo>
                  <a:pt x="1333097" y="1955210"/>
                </a:lnTo>
                <a:lnTo>
                  <a:pt x="0" y="195521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rot="-7203126" flipH="1">
            <a:off x="2107100" y="1427407"/>
            <a:ext cx="852115" cy="2159738"/>
          </a:xfrm>
          <a:custGeom>
            <a:avLst/>
            <a:gdLst/>
            <a:ahLst/>
            <a:cxnLst/>
            <a:rect l="l" t="t" r="r" b="b"/>
            <a:pathLst>
              <a:path w="852115" h="2159738">
                <a:moveTo>
                  <a:pt x="852115" y="0"/>
                </a:moveTo>
                <a:lnTo>
                  <a:pt x="0" y="0"/>
                </a:lnTo>
                <a:lnTo>
                  <a:pt x="0" y="2159738"/>
                </a:lnTo>
                <a:lnTo>
                  <a:pt x="852115" y="2159738"/>
                </a:lnTo>
                <a:lnTo>
                  <a:pt x="852115"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12" name="Group 12"/>
          <p:cNvGrpSpPr/>
          <p:nvPr/>
        </p:nvGrpSpPr>
        <p:grpSpPr>
          <a:xfrm>
            <a:off x="3638236" y="4732136"/>
            <a:ext cx="960256" cy="798425"/>
            <a:chOff x="0" y="0"/>
            <a:chExt cx="1280341" cy="1064567"/>
          </a:xfrm>
        </p:grpSpPr>
        <p:grpSp>
          <p:nvGrpSpPr>
            <p:cNvPr id="13" name="Group 13"/>
            <p:cNvGrpSpPr/>
            <p:nvPr/>
          </p:nvGrpSpPr>
          <p:grpSpPr>
            <a:xfrm>
              <a:off x="0" y="0"/>
              <a:ext cx="1280341" cy="1064567"/>
              <a:chOff x="0" y="0"/>
              <a:chExt cx="1838434" cy="1528606"/>
            </a:xfrm>
          </p:grpSpPr>
          <p:sp>
            <p:nvSpPr>
              <p:cNvPr id="14" name="Freeform 14"/>
              <p:cNvSpPr/>
              <p:nvPr/>
            </p:nvSpPr>
            <p:spPr>
              <a:xfrm>
                <a:off x="92710" y="293370"/>
                <a:ext cx="1733024" cy="1222535"/>
              </a:xfrm>
              <a:custGeom>
                <a:avLst/>
                <a:gdLst/>
                <a:ahLst/>
                <a:cxnLst/>
                <a:rect l="l" t="t" r="r" b="b"/>
                <a:pathLst>
                  <a:path w="1733024" h="1222535">
                    <a:moveTo>
                      <a:pt x="0" y="1167925"/>
                    </a:moveTo>
                    <a:lnTo>
                      <a:pt x="0" y="1222535"/>
                    </a:lnTo>
                    <a:lnTo>
                      <a:pt x="1733024" y="1222535"/>
                    </a:lnTo>
                    <a:lnTo>
                      <a:pt x="1733024" y="54610"/>
                    </a:lnTo>
                    <a:lnTo>
                      <a:pt x="1678414" y="0"/>
                    </a:lnTo>
                    <a:lnTo>
                      <a:pt x="1678414" y="1167925"/>
                    </a:lnTo>
                    <a:close/>
                  </a:path>
                </a:pathLst>
              </a:custGeom>
              <a:solidFill>
                <a:srgbClr val="B18DFF"/>
              </a:solidFill>
            </p:spPr>
          </p:sp>
          <p:sp>
            <p:nvSpPr>
              <p:cNvPr id="15" name="Freeform 15"/>
              <p:cNvSpPr/>
              <p:nvPr/>
            </p:nvSpPr>
            <p:spPr>
              <a:xfrm>
                <a:off x="6350" y="11430"/>
                <a:ext cx="1758424" cy="1437165"/>
              </a:xfrm>
              <a:custGeom>
                <a:avLst/>
                <a:gdLst/>
                <a:ahLst/>
                <a:cxnLst/>
                <a:rect l="l" t="t" r="r" b="b"/>
                <a:pathLst>
                  <a:path w="1758424" h="1437165">
                    <a:moveTo>
                      <a:pt x="1487914" y="0"/>
                    </a:moveTo>
                    <a:lnTo>
                      <a:pt x="0" y="1270"/>
                    </a:lnTo>
                    <a:lnTo>
                      <a:pt x="0" y="1437165"/>
                    </a:lnTo>
                    <a:lnTo>
                      <a:pt x="1757154" y="1437165"/>
                    </a:lnTo>
                    <a:lnTo>
                      <a:pt x="1758424" y="266700"/>
                    </a:lnTo>
                    <a:close/>
                  </a:path>
                </a:pathLst>
              </a:custGeom>
              <a:solidFill>
                <a:srgbClr val="D4C3FF"/>
              </a:solidFill>
            </p:spPr>
          </p:sp>
          <p:sp>
            <p:nvSpPr>
              <p:cNvPr id="16" name="Freeform 16"/>
              <p:cNvSpPr/>
              <p:nvPr/>
            </p:nvSpPr>
            <p:spPr>
              <a:xfrm>
                <a:off x="0" y="0"/>
                <a:ext cx="1838434" cy="1528605"/>
              </a:xfrm>
              <a:custGeom>
                <a:avLst/>
                <a:gdLst/>
                <a:ahLst/>
                <a:cxnLst/>
                <a:rect l="l" t="t" r="r" b="b"/>
                <a:pathLst>
                  <a:path w="1838434" h="1528605">
                    <a:moveTo>
                      <a:pt x="1771124" y="275590"/>
                    </a:moveTo>
                    <a:lnTo>
                      <a:pt x="1769854" y="274320"/>
                    </a:lnTo>
                    <a:lnTo>
                      <a:pt x="1633964" y="138430"/>
                    </a:lnTo>
                    <a:lnTo>
                      <a:pt x="1566654" y="71120"/>
                    </a:lnTo>
                    <a:lnTo>
                      <a:pt x="1495534" y="0"/>
                    </a:lnTo>
                    <a:lnTo>
                      <a:pt x="0" y="0"/>
                    </a:lnTo>
                    <a:lnTo>
                      <a:pt x="0" y="1461295"/>
                    </a:lnTo>
                    <a:lnTo>
                      <a:pt x="80010" y="1461295"/>
                    </a:lnTo>
                    <a:lnTo>
                      <a:pt x="80010" y="1528605"/>
                    </a:lnTo>
                    <a:lnTo>
                      <a:pt x="1838434" y="1528605"/>
                    </a:lnTo>
                    <a:lnTo>
                      <a:pt x="1838434" y="342900"/>
                    </a:lnTo>
                    <a:lnTo>
                      <a:pt x="1771124" y="275590"/>
                    </a:lnTo>
                    <a:close/>
                    <a:moveTo>
                      <a:pt x="1499344" y="21590"/>
                    </a:moveTo>
                    <a:lnTo>
                      <a:pt x="1625074" y="146050"/>
                    </a:lnTo>
                    <a:lnTo>
                      <a:pt x="1749534" y="270510"/>
                    </a:lnTo>
                    <a:lnTo>
                      <a:pt x="1499344" y="270510"/>
                    </a:lnTo>
                    <a:lnTo>
                      <a:pt x="1499344" y="21590"/>
                    </a:lnTo>
                    <a:close/>
                    <a:moveTo>
                      <a:pt x="12700" y="1448595"/>
                    </a:moveTo>
                    <a:lnTo>
                      <a:pt x="12700" y="12700"/>
                    </a:lnTo>
                    <a:lnTo>
                      <a:pt x="1486644" y="12700"/>
                    </a:lnTo>
                    <a:lnTo>
                      <a:pt x="1486644" y="278130"/>
                    </a:lnTo>
                    <a:cubicBezTo>
                      <a:pt x="1486644" y="281940"/>
                      <a:pt x="1489184" y="284480"/>
                      <a:pt x="1492994" y="284480"/>
                    </a:cubicBezTo>
                    <a:lnTo>
                      <a:pt x="1758424" y="284480"/>
                    </a:lnTo>
                    <a:lnTo>
                      <a:pt x="1758424" y="1448595"/>
                    </a:lnTo>
                    <a:lnTo>
                      <a:pt x="12700" y="1448595"/>
                    </a:lnTo>
                    <a:close/>
                    <a:moveTo>
                      <a:pt x="1825734" y="1515905"/>
                    </a:moveTo>
                    <a:lnTo>
                      <a:pt x="92710" y="1515905"/>
                    </a:lnTo>
                    <a:lnTo>
                      <a:pt x="92710" y="1461295"/>
                    </a:lnTo>
                    <a:lnTo>
                      <a:pt x="1771124" y="1461295"/>
                    </a:lnTo>
                    <a:lnTo>
                      <a:pt x="1771124" y="293370"/>
                    </a:lnTo>
                    <a:lnTo>
                      <a:pt x="1825734" y="347980"/>
                    </a:lnTo>
                    <a:lnTo>
                      <a:pt x="1825734" y="1515905"/>
                    </a:lnTo>
                    <a:close/>
                  </a:path>
                </a:pathLst>
              </a:custGeom>
              <a:solidFill>
                <a:srgbClr val="000000"/>
              </a:solidFill>
            </p:spPr>
          </p:sp>
        </p:grpSp>
        <p:sp>
          <p:nvSpPr>
            <p:cNvPr id="17" name="TextBox 17"/>
            <p:cNvSpPr txBox="1"/>
            <p:nvPr/>
          </p:nvSpPr>
          <p:spPr>
            <a:xfrm>
              <a:off x="126551" y="414554"/>
              <a:ext cx="999455" cy="244983"/>
            </a:xfrm>
            <a:prstGeom prst="rect">
              <a:avLst/>
            </a:prstGeom>
          </p:spPr>
          <p:txBody>
            <a:bodyPr lIns="0" tIns="0" rIns="0" bIns="0" rtlCol="0" anchor="t">
              <a:spAutoFit/>
            </a:bodyPr>
            <a:lstStyle/>
            <a:p>
              <a:pPr algn="ctr">
                <a:lnSpc>
                  <a:spcPts val="1482"/>
                </a:lnSpc>
              </a:pPr>
              <a:endParaRPr/>
            </a:p>
          </p:txBody>
        </p:sp>
      </p:grpSp>
      <p:grpSp>
        <p:nvGrpSpPr>
          <p:cNvPr id="18" name="Group 18"/>
          <p:cNvGrpSpPr/>
          <p:nvPr/>
        </p:nvGrpSpPr>
        <p:grpSpPr>
          <a:xfrm>
            <a:off x="2283829" y="6028381"/>
            <a:ext cx="960256" cy="712727"/>
            <a:chOff x="0" y="0"/>
            <a:chExt cx="1280341" cy="950303"/>
          </a:xfrm>
        </p:grpSpPr>
        <p:grpSp>
          <p:nvGrpSpPr>
            <p:cNvPr id="19" name="Group 19"/>
            <p:cNvGrpSpPr/>
            <p:nvPr/>
          </p:nvGrpSpPr>
          <p:grpSpPr>
            <a:xfrm>
              <a:off x="0" y="0"/>
              <a:ext cx="1280341" cy="950303"/>
              <a:chOff x="0" y="0"/>
              <a:chExt cx="1838434" cy="1364535"/>
            </a:xfrm>
          </p:grpSpPr>
          <p:sp>
            <p:nvSpPr>
              <p:cNvPr id="20" name="Freeform 20"/>
              <p:cNvSpPr/>
              <p:nvPr/>
            </p:nvSpPr>
            <p:spPr>
              <a:xfrm>
                <a:off x="92710" y="293370"/>
                <a:ext cx="1733024" cy="1058465"/>
              </a:xfrm>
              <a:custGeom>
                <a:avLst/>
                <a:gdLst/>
                <a:ahLst/>
                <a:cxnLst/>
                <a:rect l="l" t="t" r="r" b="b"/>
                <a:pathLst>
                  <a:path w="1733024" h="1058465">
                    <a:moveTo>
                      <a:pt x="0" y="1003855"/>
                    </a:moveTo>
                    <a:lnTo>
                      <a:pt x="0" y="1058465"/>
                    </a:lnTo>
                    <a:lnTo>
                      <a:pt x="1733024" y="1058465"/>
                    </a:lnTo>
                    <a:lnTo>
                      <a:pt x="1733024" y="54610"/>
                    </a:lnTo>
                    <a:lnTo>
                      <a:pt x="1678414" y="0"/>
                    </a:lnTo>
                    <a:lnTo>
                      <a:pt x="1678414" y="1003855"/>
                    </a:lnTo>
                    <a:close/>
                  </a:path>
                </a:pathLst>
              </a:custGeom>
              <a:solidFill>
                <a:srgbClr val="1CA379"/>
              </a:solidFill>
            </p:spPr>
          </p:sp>
          <p:sp>
            <p:nvSpPr>
              <p:cNvPr id="21" name="Freeform 21"/>
              <p:cNvSpPr/>
              <p:nvPr/>
            </p:nvSpPr>
            <p:spPr>
              <a:xfrm>
                <a:off x="6350" y="11430"/>
                <a:ext cx="1758424" cy="1273095"/>
              </a:xfrm>
              <a:custGeom>
                <a:avLst/>
                <a:gdLst/>
                <a:ahLst/>
                <a:cxnLst/>
                <a:rect l="l" t="t" r="r" b="b"/>
                <a:pathLst>
                  <a:path w="1758424" h="1273095">
                    <a:moveTo>
                      <a:pt x="1487914" y="0"/>
                    </a:moveTo>
                    <a:lnTo>
                      <a:pt x="0" y="1270"/>
                    </a:lnTo>
                    <a:lnTo>
                      <a:pt x="0" y="1273095"/>
                    </a:lnTo>
                    <a:lnTo>
                      <a:pt x="1757154" y="1273095"/>
                    </a:lnTo>
                    <a:lnTo>
                      <a:pt x="1758424" y="266700"/>
                    </a:lnTo>
                    <a:close/>
                  </a:path>
                </a:pathLst>
              </a:custGeom>
              <a:solidFill>
                <a:srgbClr val="CBE9A2"/>
              </a:solidFill>
            </p:spPr>
          </p:sp>
          <p:sp>
            <p:nvSpPr>
              <p:cNvPr id="22" name="Freeform 22"/>
              <p:cNvSpPr/>
              <p:nvPr/>
            </p:nvSpPr>
            <p:spPr>
              <a:xfrm>
                <a:off x="0" y="0"/>
                <a:ext cx="1838434" cy="1364535"/>
              </a:xfrm>
              <a:custGeom>
                <a:avLst/>
                <a:gdLst/>
                <a:ahLst/>
                <a:cxnLst/>
                <a:rect l="l" t="t" r="r" b="b"/>
                <a:pathLst>
                  <a:path w="1838434" h="1364535">
                    <a:moveTo>
                      <a:pt x="1771124" y="275590"/>
                    </a:moveTo>
                    <a:lnTo>
                      <a:pt x="1769854" y="274320"/>
                    </a:lnTo>
                    <a:lnTo>
                      <a:pt x="1633964" y="138430"/>
                    </a:lnTo>
                    <a:lnTo>
                      <a:pt x="1566654" y="71120"/>
                    </a:lnTo>
                    <a:lnTo>
                      <a:pt x="1495534" y="0"/>
                    </a:lnTo>
                    <a:lnTo>
                      <a:pt x="0" y="0"/>
                    </a:lnTo>
                    <a:lnTo>
                      <a:pt x="0" y="1297225"/>
                    </a:lnTo>
                    <a:lnTo>
                      <a:pt x="80010" y="1297225"/>
                    </a:lnTo>
                    <a:lnTo>
                      <a:pt x="80010" y="1364535"/>
                    </a:lnTo>
                    <a:lnTo>
                      <a:pt x="1838434" y="1364535"/>
                    </a:lnTo>
                    <a:lnTo>
                      <a:pt x="1838434" y="342900"/>
                    </a:lnTo>
                    <a:lnTo>
                      <a:pt x="1771124" y="275590"/>
                    </a:lnTo>
                    <a:close/>
                    <a:moveTo>
                      <a:pt x="1499344" y="21590"/>
                    </a:moveTo>
                    <a:lnTo>
                      <a:pt x="1625074" y="146050"/>
                    </a:lnTo>
                    <a:lnTo>
                      <a:pt x="1749534" y="270510"/>
                    </a:lnTo>
                    <a:lnTo>
                      <a:pt x="1499344" y="270510"/>
                    </a:lnTo>
                    <a:lnTo>
                      <a:pt x="1499344" y="21590"/>
                    </a:lnTo>
                    <a:close/>
                    <a:moveTo>
                      <a:pt x="12700" y="1284525"/>
                    </a:moveTo>
                    <a:lnTo>
                      <a:pt x="12700" y="12700"/>
                    </a:lnTo>
                    <a:lnTo>
                      <a:pt x="1486644" y="12700"/>
                    </a:lnTo>
                    <a:lnTo>
                      <a:pt x="1486644" y="278130"/>
                    </a:lnTo>
                    <a:cubicBezTo>
                      <a:pt x="1486644" y="281940"/>
                      <a:pt x="1489184" y="284480"/>
                      <a:pt x="1492994" y="284480"/>
                    </a:cubicBezTo>
                    <a:lnTo>
                      <a:pt x="1758424" y="284480"/>
                    </a:lnTo>
                    <a:lnTo>
                      <a:pt x="1758424" y="1284525"/>
                    </a:lnTo>
                    <a:lnTo>
                      <a:pt x="12700" y="1284525"/>
                    </a:lnTo>
                    <a:close/>
                    <a:moveTo>
                      <a:pt x="1825734" y="1351835"/>
                    </a:moveTo>
                    <a:lnTo>
                      <a:pt x="92710" y="1351835"/>
                    </a:lnTo>
                    <a:lnTo>
                      <a:pt x="92710" y="1297225"/>
                    </a:lnTo>
                    <a:lnTo>
                      <a:pt x="1771124" y="1297225"/>
                    </a:lnTo>
                    <a:lnTo>
                      <a:pt x="1771124" y="293370"/>
                    </a:lnTo>
                    <a:lnTo>
                      <a:pt x="1825734" y="347980"/>
                    </a:lnTo>
                    <a:lnTo>
                      <a:pt x="1825734" y="1351835"/>
                    </a:lnTo>
                    <a:close/>
                  </a:path>
                </a:pathLst>
              </a:custGeom>
              <a:solidFill>
                <a:srgbClr val="000000"/>
              </a:solidFill>
            </p:spPr>
          </p:sp>
        </p:grpSp>
        <p:sp>
          <p:nvSpPr>
            <p:cNvPr id="23" name="TextBox 23"/>
            <p:cNvSpPr txBox="1"/>
            <p:nvPr/>
          </p:nvSpPr>
          <p:spPr>
            <a:xfrm>
              <a:off x="126551" y="297225"/>
              <a:ext cx="936815" cy="365379"/>
            </a:xfrm>
            <a:prstGeom prst="rect">
              <a:avLst/>
            </a:prstGeom>
          </p:spPr>
          <p:txBody>
            <a:bodyPr lIns="0" tIns="0" rIns="0" bIns="0" rtlCol="0" anchor="t">
              <a:spAutoFit/>
            </a:bodyPr>
            <a:lstStyle/>
            <a:p>
              <a:pPr algn="ctr">
                <a:lnSpc>
                  <a:spcPts val="2166"/>
                </a:lnSpc>
              </a:pPr>
              <a:endParaRPr/>
            </a:p>
          </p:txBody>
        </p:sp>
      </p:grpSp>
      <p:sp>
        <p:nvSpPr>
          <p:cNvPr id="24" name="AutoShape 24"/>
          <p:cNvSpPr/>
          <p:nvPr/>
        </p:nvSpPr>
        <p:spPr>
          <a:xfrm flipV="1">
            <a:off x="3244085" y="5530561"/>
            <a:ext cx="874279" cy="854183"/>
          </a:xfrm>
          <a:prstGeom prst="line">
            <a:avLst/>
          </a:prstGeom>
          <a:ln w="28575" cap="rnd">
            <a:solidFill>
              <a:srgbClr val="000000"/>
            </a:solidFill>
            <a:prstDash val="sysDot"/>
            <a:headEnd type="none" w="sm" len="sm"/>
            <a:tailEnd type="none" w="sm" len="sm"/>
          </a:ln>
        </p:spPr>
      </p:sp>
      <p:grpSp>
        <p:nvGrpSpPr>
          <p:cNvPr id="25" name="Group 25"/>
          <p:cNvGrpSpPr/>
          <p:nvPr/>
        </p:nvGrpSpPr>
        <p:grpSpPr>
          <a:xfrm>
            <a:off x="15354952" y="3068149"/>
            <a:ext cx="960256" cy="979373"/>
            <a:chOff x="0" y="0"/>
            <a:chExt cx="1280341" cy="1305831"/>
          </a:xfrm>
        </p:grpSpPr>
        <p:grpSp>
          <p:nvGrpSpPr>
            <p:cNvPr id="26" name="Group 26"/>
            <p:cNvGrpSpPr/>
            <p:nvPr/>
          </p:nvGrpSpPr>
          <p:grpSpPr>
            <a:xfrm>
              <a:off x="0" y="0"/>
              <a:ext cx="1280341" cy="1305831"/>
              <a:chOff x="0" y="0"/>
              <a:chExt cx="1838434" cy="1875035"/>
            </a:xfrm>
          </p:grpSpPr>
          <p:sp>
            <p:nvSpPr>
              <p:cNvPr id="27" name="Freeform 27"/>
              <p:cNvSpPr/>
              <p:nvPr/>
            </p:nvSpPr>
            <p:spPr>
              <a:xfrm>
                <a:off x="92710" y="293370"/>
                <a:ext cx="1733024" cy="1568965"/>
              </a:xfrm>
              <a:custGeom>
                <a:avLst/>
                <a:gdLst/>
                <a:ahLst/>
                <a:cxnLst/>
                <a:rect l="l" t="t" r="r" b="b"/>
                <a:pathLst>
                  <a:path w="1733024" h="1568965">
                    <a:moveTo>
                      <a:pt x="0" y="1514355"/>
                    </a:moveTo>
                    <a:lnTo>
                      <a:pt x="0" y="1568965"/>
                    </a:lnTo>
                    <a:lnTo>
                      <a:pt x="1733024" y="1568965"/>
                    </a:lnTo>
                    <a:lnTo>
                      <a:pt x="1733024" y="54610"/>
                    </a:lnTo>
                    <a:lnTo>
                      <a:pt x="1678414" y="0"/>
                    </a:lnTo>
                    <a:lnTo>
                      <a:pt x="1678414" y="1514355"/>
                    </a:lnTo>
                    <a:close/>
                  </a:path>
                </a:pathLst>
              </a:custGeom>
              <a:solidFill>
                <a:srgbClr val="FCC751"/>
              </a:solidFill>
            </p:spPr>
          </p:sp>
          <p:sp>
            <p:nvSpPr>
              <p:cNvPr id="28" name="Freeform 28"/>
              <p:cNvSpPr/>
              <p:nvPr/>
            </p:nvSpPr>
            <p:spPr>
              <a:xfrm>
                <a:off x="6350" y="11430"/>
                <a:ext cx="1758424" cy="1783595"/>
              </a:xfrm>
              <a:custGeom>
                <a:avLst/>
                <a:gdLst/>
                <a:ahLst/>
                <a:cxnLst/>
                <a:rect l="l" t="t" r="r" b="b"/>
                <a:pathLst>
                  <a:path w="1758424" h="1783595">
                    <a:moveTo>
                      <a:pt x="1487914" y="0"/>
                    </a:moveTo>
                    <a:lnTo>
                      <a:pt x="0" y="1270"/>
                    </a:lnTo>
                    <a:lnTo>
                      <a:pt x="0" y="1783595"/>
                    </a:lnTo>
                    <a:lnTo>
                      <a:pt x="1757154" y="1783595"/>
                    </a:lnTo>
                    <a:lnTo>
                      <a:pt x="1758424" y="266700"/>
                    </a:lnTo>
                    <a:close/>
                  </a:path>
                </a:pathLst>
              </a:custGeom>
              <a:solidFill>
                <a:srgbClr val="FDEF94"/>
              </a:solidFill>
            </p:spPr>
          </p:sp>
          <p:sp>
            <p:nvSpPr>
              <p:cNvPr id="29" name="Freeform 29"/>
              <p:cNvSpPr/>
              <p:nvPr/>
            </p:nvSpPr>
            <p:spPr>
              <a:xfrm>
                <a:off x="0" y="0"/>
                <a:ext cx="1838434" cy="1875035"/>
              </a:xfrm>
              <a:custGeom>
                <a:avLst/>
                <a:gdLst/>
                <a:ahLst/>
                <a:cxnLst/>
                <a:rect l="l" t="t" r="r" b="b"/>
                <a:pathLst>
                  <a:path w="1838434" h="1875035">
                    <a:moveTo>
                      <a:pt x="1771124" y="275590"/>
                    </a:moveTo>
                    <a:lnTo>
                      <a:pt x="1769854" y="274320"/>
                    </a:lnTo>
                    <a:lnTo>
                      <a:pt x="1633964" y="138430"/>
                    </a:lnTo>
                    <a:lnTo>
                      <a:pt x="1566654" y="71120"/>
                    </a:lnTo>
                    <a:lnTo>
                      <a:pt x="1495534" y="0"/>
                    </a:lnTo>
                    <a:lnTo>
                      <a:pt x="0" y="0"/>
                    </a:lnTo>
                    <a:lnTo>
                      <a:pt x="0" y="1807725"/>
                    </a:lnTo>
                    <a:lnTo>
                      <a:pt x="80010" y="1807725"/>
                    </a:lnTo>
                    <a:lnTo>
                      <a:pt x="80010" y="1875035"/>
                    </a:lnTo>
                    <a:lnTo>
                      <a:pt x="1838434" y="1875035"/>
                    </a:lnTo>
                    <a:lnTo>
                      <a:pt x="1838434" y="342900"/>
                    </a:lnTo>
                    <a:lnTo>
                      <a:pt x="1771124" y="275590"/>
                    </a:lnTo>
                    <a:close/>
                    <a:moveTo>
                      <a:pt x="1499344" y="21590"/>
                    </a:moveTo>
                    <a:lnTo>
                      <a:pt x="1625074" y="146050"/>
                    </a:lnTo>
                    <a:lnTo>
                      <a:pt x="1749534" y="270510"/>
                    </a:lnTo>
                    <a:lnTo>
                      <a:pt x="1499344" y="270510"/>
                    </a:lnTo>
                    <a:lnTo>
                      <a:pt x="1499344" y="21590"/>
                    </a:lnTo>
                    <a:close/>
                    <a:moveTo>
                      <a:pt x="12700" y="1795025"/>
                    </a:moveTo>
                    <a:lnTo>
                      <a:pt x="12700" y="12700"/>
                    </a:lnTo>
                    <a:lnTo>
                      <a:pt x="1486644" y="12700"/>
                    </a:lnTo>
                    <a:lnTo>
                      <a:pt x="1486644" y="278130"/>
                    </a:lnTo>
                    <a:cubicBezTo>
                      <a:pt x="1486644" y="281940"/>
                      <a:pt x="1489184" y="284480"/>
                      <a:pt x="1492994" y="284480"/>
                    </a:cubicBezTo>
                    <a:lnTo>
                      <a:pt x="1758424" y="284480"/>
                    </a:lnTo>
                    <a:lnTo>
                      <a:pt x="1758424" y="1795025"/>
                    </a:lnTo>
                    <a:lnTo>
                      <a:pt x="12700" y="1795025"/>
                    </a:lnTo>
                    <a:close/>
                    <a:moveTo>
                      <a:pt x="1825734" y="1862335"/>
                    </a:moveTo>
                    <a:lnTo>
                      <a:pt x="92710" y="1862335"/>
                    </a:lnTo>
                    <a:lnTo>
                      <a:pt x="92710" y="1807725"/>
                    </a:lnTo>
                    <a:lnTo>
                      <a:pt x="1771124" y="1807725"/>
                    </a:lnTo>
                    <a:lnTo>
                      <a:pt x="1771124" y="293370"/>
                    </a:lnTo>
                    <a:lnTo>
                      <a:pt x="1825734" y="347980"/>
                    </a:lnTo>
                    <a:lnTo>
                      <a:pt x="1825734" y="1862335"/>
                    </a:lnTo>
                    <a:close/>
                  </a:path>
                </a:pathLst>
              </a:custGeom>
              <a:solidFill>
                <a:srgbClr val="000000"/>
              </a:solidFill>
            </p:spPr>
          </p:sp>
        </p:grpSp>
        <p:sp>
          <p:nvSpPr>
            <p:cNvPr id="30" name="TextBox 30"/>
            <p:cNvSpPr txBox="1"/>
            <p:nvPr/>
          </p:nvSpPr>
          <p:spPr>
            <a:xfrm>
              <a:off x="85446" y="330063"/>
              <a:ext cx="1062337" cy="620306"/>
            </a:xfrm>
            <a:prstGeom prst="rect">
              <a:avLst/>
            </a:prstGeom>
          </p:spPr>
          <p:txBody>
            <a:bodyPr lIns="0" tIns="0" rIns="0" bIns="0" rtlCol="0" anchor="t">
              <a:spAutoFit/>
            </a:bodyPr>
            <a:lstStyle/>
            <a:p>
              <a:pPr algn="ctr">
                <a:lnSpc>
                  <a:spcPts val="1225"/>
                </a:lnSpc>
              </a:pPr>
              <a:r>
                <a:rPr lang="en-US" sz="1075">
                  <a:solidFill>
                    <a:srgbClr val="000000"/>
                  </a:solidFill>
                  <a:latin typeface="Cabin"/>
                </a:rPr>
                <a:t>Nghe có vẻ giống như một kế hoạch</a:t>
              </a:r>
            </a:p>
          </p:txBody>
        </p:sp>
      </p:grpSp>
      <p:sp>
        <p:nvSpPr>
          <p:cNvPr id="31" name="Freeform 31"/>
          <p:cNvSpPr/>
          <p:nvPr/>
        </p:nvSpPr>
        <p:spPr>
          <a:xfrm>
            <a:off x="12062513" y="3947298"/>
            <a:ext cx="456955" cy="564775"/>
          </a:xfrm>
          <a:custGeom>
            <a:avLst/>
            <a:gdLst/>
            <a:ahLst/>
            <a:cxnLst/>
            <a:rect l="l" t="t" r="r" b="b"/>
            <a:pathLst>
              <a:path w="456955" h="564775">
                <a:moveTo>
                  <a:pt x="0" y="0"/>
                </a:moveTo>
                <a:lnTo>
                  <a:pt x="456954" y="0"/>
                </a:lnTo>
                <a:lnTo>
                  <a:pt x="456954" y="564775"/>
                </a:lnTo>
                <a:lnTo>
                  <a:pt x="0" y="56477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32" name="Group 32"/>
          <p:cNvGrpSpPr>
            <a:grpSpLocks noChangeAspect="1"/>
          </p:cNvGrpSpPr>
          <p:nvPr/>
        </p:nvGrpSpPr>
        <p:grpSpPr>
          <a:xfrm>
            <a:off x="3451369" y="4469628"/>
            <a:ext cx="373734" cy="356065"/>
            <a:chOff x="0" y="0"/>
            <a:chExt cx="1772920" cy="1689100"/>
          </a:xfrm>
        </p:grpSpPr>
        <p:sp>
          <p:nvSpPr>
            <p:cNvPr id="33" name="Freeform 33"/>
            <p:cNvSpPr/>
            <p:nvPr/>
          </p:nvSpPr>
          <p:spPr>
            <a:xfrm>
              <a:off x="-8890" y="-5080"/>
              <a:ext cx="1789430" cy="1701800"/>
            </a:xfrm>
            <a:custGeom>
              <a:avLst/>
              <a:gdLst/>
              <a:ahLst/>
              <a:cxnLst/>
              <a:rect l="l" t="t" r="r" b="b"/>
              <a:pathLst>
                <a:path w="1789430" h="170180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FCC751"/>
            </a:solidFill>
          </p:spPr>
        </p:sp>
      </p:grpSp>
      <p:grpSp>
        <p:nvGrpSpPr>
          <p:cNvPr id="34" name="Group 34"/>
          <p:cNvGrpSpPr>
            <a:grpSpLocks noChangeAspect="1"/>
          </p:cNvGrpSpPr>
          <p:nvPr/>
        </p:nvGrpSpPr>
        <p:grpSpPr>
          <a:xfrm>
            <a:off x="3451369" y="4884691"/>
            <a:ext cx="373734" cy="356065"/>
            <a:chOff x="0" y="0"/>
            <a:chExt cx="1772920" cy="1689100"/>
          </a:xfrm>
        </p:grpSpPr>
        <p:sp>
          <p:nvSpPr>
            <p:cNvPr id="35" name="Freeform 35"/>
            <p:cNvSpPr/>
            <p:nvPr/>
          </p:nvSpPr>
          <p:spPr>
            <a:xfrm>
              <a:off x="-8890" y="-5080"/>
              <a:ext cx="1789430" cy="1701800"/>
            </a:xfrm>
            <a:custGeom>
              <a:avLst/>
              <a:gdLst/>
              <a:ahLst/>
              <a:cxnLst/>
              <a:rect l="l" t="t" r="r" b="b"/>
              <a:pathLst>
                <a:path w="1789430" h="170180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FCC751"/>
            </a:solidFill>
          </p:spPr>
        </p:sp>
      </p:grpSp>
      <p:grpSp>
        <p:nvGrpSpPr>
          <p:cNvPr id="36" name="Group 36"/>
          <p:cNvGrpSpPr/>
          <p:nvPr/>
        </p:nvGrpSpPr>
        <p:grpSpPr>
          <a:xfrm>
            <a:off x="13605204" y="6719826"/>
            <a:ext cx="2296145" cy="1498376"/>
            <a:chOff x="0" y="0"/>
            <a:chExt cx="3061526" cy="1997835"/>
          </a:xfrm>
        </p:grpSpPr>
        <p:grpSp>
          <p:nvGrpSpPr>
            <p:cNvPr id="37" name="Group 37"/>
            <p:cNvGrpSpPr/>
            <p:nvPr/>
          </p:nvGrpSpPr>
          <p:grpSpPr>
            <a:xfrm>
              <a:off x="0" y="0"/>
              <a:ext cx="3061526" cy="1997835"/>
              <a:chOff x="0" y="0"/>
              <a:chExt cx="2537814" cy="1656080"/>
            </a:xfrm>
          </p:grpSpPr>
          <p:sp>
            <p:nvSpPr>
              <p:cNvPr id="38" name="Freeform 38"/>
              <p:cNvSpPr/>
              <p:nvPr/>
            </p:nvSpPr>
            <p:spPr>
              <a:xfrm>
                <a:off x="92710" y="293370"/>
                <a:ext cx="2432404" cy="1350010"/>
              </a:xfrm>
              <a:custGeom>
                <a:avLst/>
                <a:gdLst/>
                <a:ahLst/>
                <a:cxnLst/>
                <a:rect l="l" t="t" r="r" b="b"/>
                <a:pathLst>
                  <a:path w="2432404" h="1350010">
                    <a:moveTo>
                      <a:pt x="0" y="1295400"/>
                    </a:moveTo>
                    <a:lnTo>
                      <a:pt x="0" y="1350010"/>
                    </a:lnTo>
                    <a:lnTo>
                      <a:pt x="2432404" y="1350010"/>
                    </a:lnTo>
                    <a:lnTo>
                      <a:pt x="2432404" y="54610"/>
                    </a:lnTo>
                    <a:lnTo>
                      <a:pt x="2377794" y="0"/>
                    </a:lnTo>
                    <a:lnTo>
                      <a:pt x="2377794" y="1295400"/>
                    </a:lnTo>
                    <a:close/>
                  </a:path>
                </a:pathLst>
              </a:custGeom>
              <a:solidFill>
                <a:srgbClr val="1256C4"/>
              </a:solidFill>
            </p:spPr>
          </p:sp>
          <p:sp>
            <p:nvSpPr>
              <p:cNvPr id="39" name="Freeform 39"/>
              <p:cNvSpPr/>
              <p:nvPr/>
            </p:nvSpPr>
            <p:spPr>
              <a:xfrm>
                <a:off x="6350" y="11430"/>
                <a:ext cx="2457804" cy="1564640"/>
              </a:xfrm>
              <a:custGeom>
                <a:avLst/>
                <a:gdLst/>
                <a:ahLst/>
                <a:cxnLst/>
                <a:rect l="l" t="t" r="r" b="b"/>
                <a:pathLst>
                  <a:path w="2457804" h="1564640">
                    <a:moveTo>
                      <a:pt x="2187294" y="0"/>
                    </a:moveTo>
                    <a:lnTo>
                      <a:pt x="0" y="1270"/>
                    </a:lnTo>
                    <a:lnTo>
                      <a:pt x="0" y="1564640"/>
                    </a:lnTo>
                    <a:lnTo>
                      <a:pt x="2456534" y="1564640"/>
                    </a:lnTo>
                    <a:lnTo>
                      <a:pt x="2457804" y="266700"/>
                    </a:lnTo>
                    <a:close/>
                  </a:path>
                </a:pathLst>
              </a:custGeom>
              <a:solidFill>
                <a:srgbClr val="A6DAF4"/>
              </a:solidFill>
            </p:spPr>
          </p:sp>
          <p:sp>
            <p:nvSpPr>
              <p:cNvPr id="40" name="Freeform 40"/>
              <p:cNvSpPr/>
              <p:nvPr/>
            </p:nvSpPr>
            <p:spPr>
              <a:xfrm>
                <a:off x="0" y="0"/>
                <a:ext cx="2537814" cy="1656080"/>
              </a:xfrm>
              <a:custGeom>
                <a:avLst/>
                <a:gdLst/>
                <a:ahLst/>
                <a:cxnLst/>
                <a:rect l="l" t="t" r="r" b="b"/>
                <a:pathLst>
                  <a:path w="2537814" h="1656080">
                    <a:moveTo>
                      <a:pt x="2470504" y="275590"/>
                    </a:moveTo>
                    <a:lnTo>
                      <a:pt x="2469234" y="274320"/>
                    </a:lnTo>
                    <a:lnTo>
                      <a:pt x="2333344" y="138430"/>
                    </a:lnTo>
                    <a:lnTo>
                      <a:pt x="2266034" y="71120"/>
                    </a:lnTo>
                    <a:lnTo>
                      <a:pt x="2194914" y="0"/>
                    </a:lnTo>
                    <a:lnTo>
                      <a:pt x="0" y="0"/>
                    </a:lnTo>
                    <a:lnTo>
                      <a:pt x="0" y="1588770"/>
                    </a:lnTo>
                    <a:lnTo>
                      <a:pt x="80010" y="1588770"/>
                    </a:lnTo>
                    <a:lnTo>
                      <a:pt x="80010" y="1656080"/>
                    </a:lnTo>
                    <a:lnTo>
                      <a:pt x="2537814" y="1656080"/>
                    </a:lnTo>
                    <a:lnTo>
                      <a:pt x="2537814" y="342900"/>
                    </a:lnTo>
                    <a:lnTo>
                      <a:pt x="2470504" y="275590"/>
                    </a:lnTo>
                    <a:close/>
                    <a:moveTo>
                      <a:pt x="2198724" y="21590"/>
                    </a:moveTo>
                    <a:lnTo>
                      <a:pt x="2324454" y="146050"/>
                    </a:lnTo>
                    <a:lnTo>
                      <a:pt x="2448914" y="270510"/>
                    </a:lnTo>
                    <a:lnTo>
                      <a:pt x="2198724" y="270510"/>
                    </a:lnTo>
                    <a:lnTo>
                      <a:pt x="2198724" y="21590"/>
                    </a:lnTo>
                    <a:close/>
                    <a:moveTo>
                      <a:pt x="12700" y="1576070"/>
                    </a:moveTo>
                    <a:lnTo>
                      <a:pt x="12700" y="12700"/>
                    </a:lnTo>
                    <a:lnTo>
                      <a:pt x="2186024" y="12700"/>
                    </a:lnTo>
                    <a:lnTo>
                      <a:pt x="2186024" y="278130"/>
                    </a:lnTo>
                    <a:cubicBezTo>
                      <a:pt x="2186024" y="281940"/>
                      <a:pt x="2188564" y="284480"/>
                      <a:pt x="2192374" y="284480"/>
                    </a:cubicBezTo>
                    <a:lnTo>
                      <a:pt x="2457804" y="284480"/>
                    </a:lnTo>
                    <a:lnTo>
                      <a:pt x="2457804" y="1576070"/>
                    </a:lnTo>
                    <a:lnTo>
                      <a:pt x="12700" y="1576070"/>
                    </a:lnTo>
                    <a:close/>
                    <a:moveTo>
                      <a:pt x="2525114" y="1643380"/>
                    </a:moveTo>
                    <a:lnTo>
                      <a:pt x="92710" y="1643380"/>
                    </a:lnTo>
                    <a:lnTo>
                      <a:pt x="92710" y="1588770"/>
                    </a:lnTo>
                    <a:lnTo>
                      <a:pt x="2470504" y="1588770"/>
                    </a:lnTo>
                    <a:lnTo>
                      <a:pt x="2470504" y="293370"/>
                    </a:lnTo>
                    <a:lnTo>
                      <a:pt x="2525114" y="347980"/>
                    </a:lnTo>
                    <a:lnTo>
                      <a:pt x="2525114" y="1643380"/>
                    </a:lnTo>
                    <a:close/>
                  </a:path>
                </a:pathLst>
              </a:custGeom>
              <a:solidFill>
                <a:srgbClr val="000000"/>
              </a:solidFill>
            </p:spPr>
          </p:sp>
        </p:grpSp>
        <p:sp>
          <p:nvSpPr>
            <p:cNvPr id="41" name="TextBox 41"/>
            <p:cNvSpPr txBox="1"/>
            <p:nvPr/>
          </p:nvSpPr>
          <p:spPr>
            <a:xfrm>
              <a:off x="189872" y="726330"/>
              <a:ext cx="2580183" cy="525653"/>
            </a:xfrm>
            <a:prstGeom prst="rect">
              <a:avLst/>
            </a:prstGeom>
          </p:spPr>
          <p:txBody>
            <a:bodyPr lIns="0" tIns="0" rIns="0" bIns="0" rtlCol="0" anchor="t">
              <a:spAutoFit/>
            </a:bodyPr>
            <a:lstStyle/>
            <a:p>
              <a:pPr algn="ctr">
                <a:lnSpc>
                  <a:spcPts val="3049"/>
                </a:lnSpc>
              </a:pPr>
              <a:endParaRPr/>
            </a:p>
          </p:txBody>
        </p:sp>
      </p:grpSp>
      <p:sp>
        <p:nvSpPr>
          <p:cNvPr id="42" name="Freeform 42"/>
          <p:cNvSpPr/>
          <p:nvPr/>
        </p:nvSpPr>
        <p:spPr>
          <a:xfrm>
            <a:off x="14686601" y="6395505"/>
            <a:ext cx="455928" cy="576461"/>
          </a:xfrm>
          <a:custGeom>
            <a:avLst/>
            <a:gdLst/>
            <a:ahLst/>
            <a:cxnLst/>
            <a:rect l="l" t="t" r="r" b="b"/>
            <a:pathLst>
              <a:path w="455928" h="576461">
                <a:moveTo>
                  <a:pt x="0" y="0"/>
                </a:moveTo>
                <a:lnTo>
                  <a:pt x="455928" y="0"/>
                </a:lnTo>
                <a:lnTo>
                  <a:pt x="455928" y="576460"/>
                </a:lnTo>
                <a:lnTo>
                  <a:pt x="0" y="57646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43" name="Freeform 43"/>
          <p:cNvSpPr/>
          <p:nvPr/>
        </p:nvSpPr>
        <p:spPr>
          <a:xfrm rot="-839035">
            <a:off x="1129614" y="4394772"/>
            <a:ext cx="1179236" cy="979838"/>
          </a:xfrm>
          <a:custGeom>
            <a:avLst/>
            <a:gdLst/>
            <a:ahLst/>
            <a:cxnLst/>
            <a:rect l="l" t="t" r="r" b="b"/>
            <a:pathLst>
              <a:path w="1179236" h="979838">
                <a:moveTo>
                  <a:pt x="0" y="0"/>
                </a:moveTo>
                <a:lnTo>
                  <a:pt x="1179236" y="0"/>
                </a:lnTo>
                <a:lnTo>
                  <a:pt x="1179236" y="979837"/>
                </a:lnTo>
                <a:lnTo>
                  <a:pt x="0" y="97983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44" name="Freeform 44"/>
          <p:cNvSpPr/>
          <p:nvPr/>
        </p:nvSpPr>
        <p:spPr>
          <a:xfrm>
            <a:off x="5438994" y="8756854"/>
            <a:ext cx="361593" cy="361593"/>
          </a:xfrm>
          <a:custGeom>
            <a:avLst/>
            <a:gdLst/>
            <a:ahLst/>
            <a:cxnLst/>
            <a:rect l="l" t="t" r="r" b="b"/>
            <a:pathLst>
              <a:path w="361593" h="361593">
                <a:moveTo>
                  <a:pt x="0" y="0"/>
                </a:moveTo>
                <a:lnTo>
                  <a:pt x="361594" y="0"/>
                </a:lnTo>
                <a:lnTo>
                  <a:pt x="361594" y="361594"/>
                </a:lnTo>
                <a:lnTo>
                  <a:pt x="0" y="36159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45" name="TextBox 45"/>
          <p:cNvSpPr txBox="1"/>
          <p:nvPr/>
        </p:nvSpPr>
        <p:spPr>
          <a:xfrm>
            <a:off x="8497567" y="4243426"/>
            <a:ext cx="8168861" cy="1651639"/>
          </a:xfrm>
          <a:prstGeom prst="rect">
            <a:avLst/>
          </a:prstGeom>
        </p:spPr>
        <p:txBody>
          <a:bodyPr lIns="0" tIns="0" rIns="0" bIns="0" rtlCol="0" anchor="t">
            <a:spAutoFit/>
          </a:bodyPr>
          <a:lstStyle/>
          <a:p>
            <a:pPr marL="0" lvl="0" indent="0" algn="l">
              <a:lnSpc>
                <a:spcPts val="13439"/>
              </a:lnSpc>
              <a:spcBef>
                <a:spcPct val="0"/>
              </a:spcBef>
            </a:pPr>
            <a:r>
              <a:rPr lang="en-US" sz="9599" u="none" dirty="0" err="1">
                <a:solidFill>
                  <a:srgbClr val="000000"/>
                </a:solidFill>
                <a:latin typeface="Cabin Semi-Bold"/>
              </a:rPr>
              <a:t>Thảo</a:t>
            </a:r>
            <a:r>
              <a:rPr lang="en-US" sz="9599" u="none" dirty="0">
                <a:solidFill>
                  <a:srgbClr val="000000"/>
                </a:solidFill>
                <a:latin typeface="Cabin Semi-Bold"/>
              </a:rPr>
              <a:t> </a:t>
            </a:r>
            <a:r>
              <a:rPr lang="en-US" sz="9599" u="none" dirty="0" err="1">
                <a:solidFill>
                  <a:srgbClr val="000000"/>
                </a:solidFill>
                <a:latin typeface="Cabin Semi-Bold"/>
              </a:rPr>
              <a:t>luận</a:t>
            </a:r>
            <a:r>
              <a:rPr lang="en-US" sz="9599" u="none" dirty="0">
                <a:solidFill>
                  <a:srgbClr val="000000"/>
                </a:solidFill>
                <a:latin typeface="Cabin Semi-Bold"/>
              </a:rPr>
              <a:t> </a:t>
            </a:r>
          </a:p>
        </p:txBody>
      </p:sp>
      <p:sp>
        <p:nvSpPr>
          <p:cNvPr id="46" name="TextBox 46"/>
          <p:cNvSpPr txBox="1"/>
          <p:nvPr/>
        </p:nvSpPr>
        <p:spPr>
          <a:xfrm>
            <a:off x="3451369" y="5920484"/>
            <a:ext cx="8351106" cy="1650233"/>
          </a:xfrm>
          <a:prstGeom prst="rect">
            <a:avLst/>
          </a:prstGeom>
        </p:spPr>
        <p:txBody>
          <a:bodyPr lIns="0" tIns="0" rIns="0" bIns="0" rtlCol="0" anchor="t">
            <a:spAutoFit/>
          </a:bodyPr>
          <a:lstStyle/>
          <a:p>
            <a:pPr marL="0" lvl="0" indent="0" algn="r">
              <a:lnSpc>
                <a:spcPts val="13427"/>
              </a:lnSpc>
              <a:spcBef>
                <a:spcPct val="0"/>
              </a:spcBef>
            </a:pPr>
            <a:r>
              <a:rPr lang="en-US" sz="9590" dirty="0" err="1">
                <a:solidFill>
                  <a:srgbClr val="000000"/>
                </a:solidFill>
                <a:latin typeface="Cabin Semi-Bold"/>
              </a:rPr>
              <a:t>Về</a:t>
            </a:r>
            <a:r>
              <a:rPr lang="en-US" sz="9590" dirty="0">
                <a:solidFill>
                  <a:srgbClr val="000000"/>
                </a:solidFill>
                <a:latin typeface="Cabin Semi-Bold"/>
              </a:rPr>
              <a:t> </a:t>
            </a:r>
            <a:r>
              <a:rPr lang="en-US" sz="9590" dirty="0" err="1">
                <a:solidFill>
                  <a:srgbClr val="000000"/>
                </a:solidFill>
                <a:latin typeface="Cabin Semi-Bold"/>
              </a:rPr>
              <a:t>chương</a:t>
            </a:r>
            <a:r>
              <a:rPr lang="en-US" sz="9590" dirty="0">
                <a:solidFill>
                  <a:srgbClr val="000000"/>
                </a:solidFill>
                <a:latin typeface="Cabin Semi-Bold"/>
              </a:rPr>
              <a:t> 5</a:t>
            </a:r>
          </a:p>
        </p:txBody>
      </p:sp>
      <p:sp>
        <p:nvSpPr>
          <p:cNvPr id="47" name="Freeform 47"/>
          <p:cNvSpPr/>
          <p:nvPr/>
        </p:nvSpPr>
        <p:spPr>
          <a:xfrm>
            <a:off x="0" y="0"/>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22"/>
            <a:stretch>
              <a:fillRect t="-10078" b="-10078"/>
            </a:stretch>
          </a:blipFill>
        </p:spPr>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3804" y="467352"/>
            <a:ext cx="17260392" cy="9352296"/>
            <a:chOff x="0" y="0"/>
            <a:chExt cx="4482328" cy="2428685"/>
          </a:xfrm>
        </p:grpSpPr>
        <p:sp>
          <p:nvSpPr>
            <p:cNvPr id="3" name="Freeform 3"/>
            <p:cNvSpPr/>
            <p:nvPr/>
          </p:nvSpPr>
          <p:spPr>
            <a:xfrm>
              <a:off x="0" y="0"/>
              <a:ext cx="4482328" cy="2428685"/>
            </a:xfrm>
            <a:custGeom>
              <a:avLst/>
              <a:gdLst/>
              <a:ahLst/>
              <a:cxnLst/>
              <a:rect l="l" t="t" r="r" b="b"/>
              <a:pathLst>
                <a:path w="4482328" h="2428685">
                  <a:moveTo>
                    <a:pt x="22427" y="0"/>
                  </a:moveTo>
                  <a:lnTo>
                    <a:pt x="4459901" y="0"/>
                  </a:lnTo>
                  <a:cubicBezTo>
                    <a:pt x="4472287" y="0"/>
                    <a:pt x="4482328" y="10041"/>
                    <a:pt x="4482328" y="22427"/>
                  </a:cubicBezTo>
                  <a:lnTo>
                    <a:pt x="4482328" y="2406258"/>
                  </a:lnTo>
                  <a:cubicBezTo>
                    <a:pt x="4482328" y="2412206"/>
                    <a:pt x="4479965" y="2417911"/>
                    <a:pt x="4475759" y="2422116"/>
                  </a:cubicBezTo>
                  <a:cubicBezTo>
                    <a:pt x="4471553" y="2426322"/>
                    <a:pt x="4465849" y="2428685"/>
                    <a:pt x="4459901" y="2428685"/>
                  </a:cubicBezTo>
                  <a:lnTo>
                    <a:pt x="22427" y="2428685"/>
                  </a:lnTo>
                  <a:cubicBezTo>
                    <a:pt x="10041" y="2428685"/>
                    <a:pt x="0" y="2418644"/>
                    <a:pt x="0" y="2406258"/>
                  </a:cubicBezTo>
                  <a:lnTo>
                    <a:pt x="0" y="22427"/>
                  </a:lnTo>
                  <a:cubicBezTo>
                    <a:pt x="0" y="16479"/>
                    <a:pt x="2363" y="10775"/>
                    <a:pt x="6569" y="6569"/>
                  </a:cubicBezTo>
                  <a:cubicBezTo>
                    <a:pt x="10775" y="2363"/>
                    <a:pt x="16479" y="0"/>
                    <a:pt x="22427" y="0"/>
                  </a:cubicBezTo>
                  <a:close/>
                </a:path>
              </a:pathLst>
            </a:custGeom>
            <a:solidFill>
              <a:srgbClr val="FFFFFF"/>
            </a:solidFill>
            <a:ln w="28575" cap="rnd">
              <a:solidFill>
                <a:srgbClr val="000000"/>
              </a:solidFill>
              <a:prstDash val="solid"/>
              <a:round/>
            </a:ln>
          </p:spPr>
        </p:sp>
        <p:sp>
          <p:nvSpPr>
            <p:cNvPr id="4" name="TextBox 4"/>
            <p:cNvSpPr txBox="1"/>
            <p:nvPr/>
          </p:nvSpPr>
          <p:spPr>
            <a:xfrm>
              <a:off x="0" y="-9525"/>
              <a:ext cx="4482328" cy="2438210"/>
            </a:xfrm>
            <a:prstGeom prst="rect">
              <a:avLst/>
            </a:prstGeom>
          </p:spPr>
          <p:txBody>
            <a:bodyPr lIns="50800" tIns="50800" rIns="50800" bIns="50800" rtlCol="0" anchor="ctr"/>
            <a:lstStyle/>
            <a:p>
              <a:pPr algn="ctr">
                <a:lnSpc>
                  <a:spcPts val="2400"/>
                </a:lnSpc>
              </a:pPr>
              <a:endParaRPr/>
            </a:p>
          </p:txBody>
        </p:sp>
      </p:grpSp>
      <p:sp>
        <p:nvSpPr>
          <p:cNvPr id="5" name="Freeform 5"/>
          <p:cNvSpPr/>
          <p:nvPr/>
        </p:nvSpPr>
        <p:spPr>
          <a:xfrm rot="500324">
            <a:off x="14823518" y="184707"/>
            <a:ext cx="1549878" cy="1687986"/>
          </a:xfrm>
          <a:custGeom>
            <a:avLst/>
            <a:gdLst/>
            <a:ahLst/>
            <a:cxnLst/>
            <a:rect l="l" t="t" r="r" b="b"/>
            <a:pathLst>
              <a:path w="1549878" h="1687986">
                <a:moveTo>
                  <a:pt x="0" y="0"/>
                </a:moveTo>
                <a:lnTo>
                  <a:pt x="1549878" y="0"/>
                </a:lnTo>
                <a:lnTo>
                  <a:pt x="1549878" y="1687986"/>
                </a:lnTo>
                <a:lnTo>
                  <a:pt x="0" y="16879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2772529">
            <a:off x="2701254" y="7958567"/>
            <a:ext cx="1145740" cy="1645319"/>
          </a:xfrm>
          <a:custGeom>
            <a:avLst/>
            <a:gdLst/>
            <a:ahLst/>
            <a:cxnLst/>
            <a:rect l="l" t="t" r="r" b="b"/>
            <a:pathLst>
              <a:path w="1145740" h="1645319">
                <a:moveTo>
                  <a:pt x="0" y="0"/>
                </a:moveTo>
                <a:lnTo>
                  <a:pt x="1145740" y="0"/>
                </a:lnTo>
                <a:lnTo>
                  <a:pt x="1145740" y="1645319"/>
                </a:lnTo>
                <a:lnTo>
                  <a:pt x="0" y="16453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426048">
            <a:off x="15796361" y="4788906"/>
            <a:ext cx="428812" cy="1483310"/>
          </a:xfrm>
          <a:custGeom>
            <a:avLst/>
            <a:gdLst/>
            <a:ahLst/>
            <a:cxnLst/>
            <a:rect l="l" t="t" r="r" b="b"/>
            <a:pathLst>
              <a:path w="428812" h="1483310">
                <a:moveTo>
                  <a:pt x="0" y="0"/>
                </a:moveTo>
                <a:lnTo>
                  <a:pt x="428811" y="0"/>
                </a:lnTo>
                <a:lnTo>
                  <a:pt x="428811" y="1483311"/>
                </a:lnTo>
                <a:lnTo>
                  <a:pt x="0" y="148331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rot="-7203126" flipH="1">
            <a:off x="478905" y="931947"/>
            <a:ext cx="852115" cy="2159738"/>
          </a:xfrm>
          <a:custGeom>
            <a:avLst/>
            <a:gdLst/>
            <a:ahLst/>
            <a:cxnLst/>
            <a:rect l="l" t="t" r="r" b="b"/>
            <a:pathLst>
              <a:path w="852115" h="2159738">
                <a:moveTo>
                  <a:pt x="852115" y="0"/>
                </a:moveTo>
                <a:lnTo>
                  <a:pt x="0" y="0"/>
                </a:lnTo>
                <a:lnTo>
                  <a:pt x="0" y="2159739"/>
                </a:lnTo>
                <a:lnTo>
                  <a:pt x="852115" y="2159739"/>
                </a:lnTo>
                <a:lnTo>
                  <a:pt x="852115"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9" name="Group 9"/>
          <p:cNvGrpSpPr/>
          <p:nvPr/>
        </p:nvGrpSpPr>
        <p:grpSpPr>
          <a:xfrm>
            <a:off x="904962" y="8139226"/>
            <a:ext cx="960256" cy="798425"/>
            <a:chOff x="0" y="0"/>
            <a:chExt cx="1280341" cy="1064567"/>
          </a:xfrm>
        </p:grpSpPr>
        <p:grpSp>
          <p:nvGrpSpPr>
            <p:cNvPr id="10" name="Group 10"/>
            <p:cNvGrpSpPr/>
            <p:nvPr/>
          </p:nvGrpSpPr>
          <p:grpSpPr>
            <a:xfrm>
              <a:off x="0" y="0"/>
              <a:ext cx="1280341" cy="1064567"/>
              <a:chOff x="0" y="0"/>
              <a:chExt cx="1838434" cy="1528606"/>
            </a:xfrm>
          </p:grpSpPr>
          <p:sp>
            <p:nvSpPr>
              <p:cNvPr id="11" name="Freeform 11"/>
              <p:cNvSpPr/>
              <p:nvPr/>
            </p:nvSpPr>
            <p:spPr>
              <a:xfrm>
                <a:off x="92710" y="293370"/>
                <a:ext cx="1733024" cy="1222535"/>
              </a:xfrm>
              <a:custGeom>
                <a:avLst/>
                <a:gdLst/>
                <a:ahLst/>
                <a:cxnLst/>
                <a:rect l="l" t="t" r="r" b="b"/>
                <a:pathLst>
                  <a:path w="1733024" h="1222535">
                    <a:moveTo>
                      <a:pt x="0" y="1167925"/>
                    </a:moveTo>
                    <a:lnTo>
                      <a:pt x="0" y="1222535"/>
                    </a:lnTo>
                    <a:lnTo>
                      <a:pt x="1733024" y="1222535"/>
                    </a:lnTo>
                    <a:lnTo>
                      <a:pt x="1733024" y="54610"/>
                    </a:lnTo>
                    <a:lnTo>
                      <a:pt x="1678414" y="0"/>
                    </a:lnTo>
                    <a:lnTo>
                      <a:pt x="1678414" y="1167925"/>
                    </a:lnTo>
                    <a:close/>
                  </a:path>
                </a:pathLst>
              </a:custGeom>
              <a:solidFill>
                <a:srgbClr val="B18DFF"/>
              </a:solidFill>
            </p:spPr>
          </p:sp>
          <p:sp>
            <p:nvSpPr>
              <p:cNvPr id="12" name="Freeform 12"/>
              <p:cNvSpPr/>
              <p:nvPr/>
            </p:nvSpPr>
            <p:spPr>
              <a:xfrm>
                <a:off x="6350" y="11430"/>
                <a:ext cx="1758424" cy="1437165"/>
              </a:xfrm>
              <a:custGeom>
                <a:avLst/>
                <a:gdLst/>
                <a:ahLst/>
                <a:cxnLst/>
                <a:rect l="l" t="t" r="r" b="b"/>
                <a:pathLst>
                  <a:path w="1758424" h="1437165">
                    <a:moveTo>
                      <a:pt x="1487914" y="0"/>
                    </a:moveTo>
                    <a:lnTo>
                      <a:pt x="0" y="1270"/>
                    </a:lnTo>
                    <a:lnTo>
                      <a:pt x="0" y="1437165"/>
                    </a:lnTo>
                    <a:lnTo>
                      <a:pt x="1757154" y="1437165"/>
                    </a:lnTo>
                    <a:lnTo>
                      <a:pt x="1758424" y="266700"/>
                    </a:lnTo>
                    <a:close/>
                  </a:path>
                </a:pathLst>
              </a:custGeom>
              <a:solidFill>
                <a:srgbClr val="D4C3FF"/>
              </a:solidFill>
            </p:spPr>
          </p:sp>
          <p:sp>
            <p:nvSpPr>
              <p:cNvPr id="13" name="Freeform 13"/>
              <p:cNvSpPr/>
              <p:nvPr/>
            </p:nvSpPr>
            <p:spPr>
              <a:xfrm>
                <a:off x="0" y="0"/>
                <a:ext cx="1838434" cy="1528605"/>
              </a:xfrm>
              <a:custGeom>
                <a:avLst/>
                <a:gdLst/>
                <a:ahLst/>
                <a:cxnLst/>
                <a:rect l="l" t="t" r="r" b="b"/>
                <a:pathLst>
                  <a:path w="1838434" h="1528605">
                    <a:moveTo>
                      <a:pt x="1771124" y="275590"/>
                    </a:moveTo>
                    <a:lnTo>
                      <a:pt x="1769854" y="274320"/>
                    </a:lnTo>
                    <a:lnTo>
                      <a:pt x="1633964" y="138430"/>
                    </a:lnTo>
                    <a:lnTo>
                      <a:pt x="1566654" y="71120"/>
                    </a:lnTo>
                    <a:lnTo>
                      <a:pt x="1495534" y="0"/>
                    </a:lnTo>
                    <a:lnTo>
                      <a:pt x="0" y="0"/>
                    </a:lnTo>
                    <a:lnTo>
                      <a:pt x="0" y="1461295"/>
                    </a:lnTo>
                    <a:lnTo>
                      <a:pt x="80010" y="1461295"/>
                    </a:lnTo>
                    <a:lnTo>
                      <a:pt x="80010" y="1528605"/>
                    </a:lnTo>
                    <a:lnTo>
                      <a:pt x="1838434" y="1528605"/>
                    </a:lnTo>
                    <a:lnTo>
                      <a:pt x="1838434" y="342900"/>
                    </a:lnTo>
                    <a:lnTo>
                      <a:pt x="1771124" y="275590"/>
                    </a:lnTo>
                    <a:close/>
                    <a:moveTo>
                      <a:pt x="1499344" y="21590"/>
                    </a:moveTo>
                    <a:lnTo>
                      <a:pt x="1625074" y="146050"/>
                    </a:lnTo>
                    <a:lnTo>
                      <a:pt x="1749534" y="270510"/>
                    </a:lnTo>
                    <a:lnTo>
                      <a:pt x="1499344" y="270510"/>
                    </a:lnTo>
                    <a:lnTo>
                      <a:pt x="1499344" y="21590"/>
                    </a:lnTo>
                    <a:close/>
                    <a:moveTo>
                      <a:pt x="12700" y="1448595"/>
                    </a:moveTo>
                    <a:lnTo>
                      <a:pt x="12700" y="12700"/>
                    </a:lnTo>
                    <a:lnTo>
                      <a:pt x="1486644" y="12700"/>
                    </a:lnTo>
                    <a:lnTo>
                      <a:pt x="1486644" y="278130"/>
                    </a:lnTo>
                    <a:cubicBezTo>
                      <a:pt x="1486644" y="281940"/>
                      <a:pt x="1489184" y="284480"/>
                      <a:pt x="1492994" y="284480"/>
                    </a:cubicBezTo>
                    <a:lnTo>
                      <a:pt x="1758424" y="284480"/>
                    </a:lnTo>
                    <a:lnTo>
                      <a:pt x="1758424" y="1448595"/>
                    </a:lnTo>
                    <a:lnTo>
                      <a:pt x="12700" y="1448595"/>
                    </a:lnTo>
                    <a:close/>
                    <a:moveTo>
                      <a:pt x="1825734" y="1515905"/>
                    </a:moveTo>
                    <a:lnTo>
                      <a:pt x="92710" y="1515905"/>
                    </a:lnTo>
                    <a:lnTo>
                      <a:pt x="92710" y="1461295"/>
                    </a:lnTo>
                    <a:lnTo>
                      <a:pt x="1771124" y="1461295"/>
                    </a:lnTo>
                    <a:lnTo>
                      <a:pt x="1771124" y="293370"/>
                    </a:lnTo>
                    <a:lnTo>
                      <a:pt x="1825734" y="347980"/>
                    </a:lnTo>
                    <a:lnTo>
                      <a:pt x="1825734" y="1515905"/>
                    </a:lnTo>
                    <a:close/>
                  </a:path>
                </a:pathLst>
              </a:custGeom>
              <a:solidFill>
                <a:srgbClr val="000000"/>
              </a:solidFill>
            </p:spPr>
          </p:sp>
        </p:grpSp>
        <p:sp>
          <p:nvSpPr>
            <p:cNvPr id="14" name="TextBox 14"/>
            <p:cNvSpPr txBox="1"/>
            <p:nvPr/>
          </p:nvSpPr>
          <p:spPr>
            <a:xfrm>
              <a:off x="126551" y="414554"/>
              <a:ext cx="999455" cy="244983"/>
            </a:xfrm>
            <a:prstGeom prst="rect">
              <a:avLst/>
            </a:prstGeom>
          </p:spPr>
          <p:txBody>
            <a:bodyPr lIns="0" tIns="0" rIns="0" bIns="0" rtlCol="0" anchor="t">
              <a:spAutoFit/>
            </a:bodyPr>
            <a:lstStyle/>
            <a:p>
              <a:pPr algn="ctr">
                <a:lnSpc>
                  <a:spcPts val="1482"/>
                </a:lnSpc>
              </a:pPr>
              <a:endParaRPr/>
            </a:p>
          </p:txBody>
        </p:sp>
      </p:grpSp>
      <p:grpSp>
        <p:nvGrpSpPr>
          <p:cNvPr id="15" name="Group 15"/>
          <p:cNvGrpSpPr/>
          <p:nvPr/>
        </p:nvGrpSpPr>
        <p:grpSpPr>
          <a:xfrm>
            <a:off x="403186" y="3469992"/>
            <a:ext cx="960256" cy="712727"/>
            <a:chOff x="0" y="0"/>
            <a:chExt cx="1280341" cy="950303"/>
          </a:xfrm>
        </p:grpSpPr>
        <p:grpSp>
          <p:nvGrpSpPr>
            <p:cNvPr id="16" name="Group 16"/>
            <p:cNvGrpSpPr/>
            <p:nvPr/>
          </p:nvGrpSpPr>
          <p:grpSpPr>
            <a:xfrm>
              <a:off x="0" y="0"/>
              <a:ext cx="1280341" cy="950303"/>
              <a:chOff x="0" y="0"/>
              <a:chExt cx="1838434" cy="1364535"/>
            </a:xfrm>
          </p:grpSpPr>
          <p:sp>
            <p:nvSpPr>
              <p:cNvPr id="17" name="Freeform 17"/>
              <p:cNvSpPr/>
              <p:nvPr/>
            </p:nvSpPr>
            <p:spPr>
              <a:xfrm>
                <a:off x="92710" y="293370"/>
                <a:ext cx="1733024" cy="1058465"/>
              </a:xfrm>
              <a:custGeom>
                <a:avLst/>
                <a:gdLst/>
                <a:ahLst/>
                <a:cxnLst/>
                <a:rect l="l" t="t" r="r" b="b"/>
                <a:pathLst>
                  <a:path w="1733024" h="1058465">
                    <a:moveTo>
                      <a:pt x="0" y="1003855"/>
                    </a:moveTo>
                    <a:lnTo>
                      <a:pt x="0" y="1058465"/>
                    </a:lnTo>
                    <a:lnTo>
                      <a:pt x="1733024" y="1058465"/>
                    </a:lnTo>
                    <a:lnTo>
                      <a:pt x="1733024" y="54610"/>
                    </a:lnTo>
                    <a:lnTo>
                      <a:pt x="1678414" y="0"/>
                    </a:lnTo>
                    <a:lnTo>
                      <a:pt x="1678414" y="1003855"/>
                    </a:lnTo>
                    <a:close/>
                  </a:path>
                </a:pathLst>
              </a:custGeom>
              <a:solidFill>
                <a:srgbClr val="1CA379"/>
              </a:solidFill>
            </p:spPr>
          </p:sp>
          <p:sp>
            <p:nvSpPr>
              <p:cNvPr id="18" name="Freeform 18"/>
              <p:cNvSpPr/>
              <p:nvPr/>
            </p:nvSpPr>
            <p:spPr>
              <a:xfrm>
                <a:off x="6350" y="11430"/>
                <a:ext cx="1758424" cy="1273095"/>
              </a:xfrm>
              <a:custGeom>
                <a:avLst/>
                <a:gdLst/>
                <a:ahLst/>
                <a:cxnLst/>
                <a:rect l="l" t="t" r="r" b="b"/>
                <a:pathLst>
                  <a:path w="1758424" h="1273095">
                    <a:moveTo>
                      <a:pt x="1487914" y="0"/>
                    </a:moveTo>
                    <a:lnTo>
                      <a:pt x="0" y="1270"/>
                    </a:lnTo>
                    <a:lnTo>
                      <a:pt x="0" y="1273095"/>
                    </a:lnTo>
                    <a:lnTo>
                      <a:pt x="1757154" y="1273095"/>
                    </a:lnTo>
                    <a:lnTo>
                      <a:pt x="1758424" y="266700"/>
                    </a:lnTo>
                    <a:close/>
                  </a:path>
                </a:pathLst>
              </a:custGeom>
              <a:solidFill>
                <a:srgbClr val="CBE9A2"/>
              </a:solidFill>
            </p:spPr>
          </p:sp>
          <p:sp>
            <p:nvSpPr>
              <p:cNvPr id="19" name="Freeform 19"/>
              <p:cNvSpPr/>
              <p:nvPr/>
            </p:nvSpPr>
            <p:spPr>
              <a:xfrm>
                <a:off x="0" y="0"/>
                <a:ext cx="1838434" cy="1364535"/>
              </a:xfrm>
              <a:custGeom>
                <a:avLst/>
                <a:gdLst/>
                <a:ahLst/>
                <a:cxnLst/>
                <a:rect l="l" t="t" r="r" b="b"/>
                <a:pathLst>
                  <a:path w="1838434" h="1364535">
                    <a:moveTo>
                      <a:pt x="1771124" y="275590"/>
                    </a:moveTo>
                    <a:lnTo>
                      <a:pt x="1769854" y="274320"/>
                    </a:lnTo>
                    <a:lnTo>
                      <a:pt x="1633964" y="138430"/>
                    </a:lnTo>
                    <a:lnTo>
                      <a:pt x="1566654" y="71120"/>
                    </a:lnTo>
                    <a:lnTo>
                      <a:pt x="1495534" y="0"/>
                    </a:lnTo>
                    <a:lnTo>
                      <a:pt x="0" y="0"/>
                    </a:lnTo>
                    <a:lnTo>
                      <a:pt x="0" y="1297225"/>
                    </a:lnTo>
                    <a:lnTo>
                      <a:pt x="80010" y="1297225"/>
                    </a:lnTo>
                    <a:lnTo>
                      <a:pt x="80010" y="1364535"/>
                    </a:lnTo>
                    <a:lnTo>
                      <a:pt x="1838434" y="1364535"/>
                    </a:lnTo>
                    <a:lnTo>
                      <a:pt x="1838434" y="342900"/>
                    </a:lnTo>
                    <a:lnTo>
                      <a:pt x="1771124" y="275590"/>
                    </a:lnTo>
                    <a:close/>
                    <a:moveTo>
                      <a:pt x="1499344" y="21590"/>
                    </a:moveTo>
                    <a:lnTo>
                      <a:pt x="1625074" y="146050"/>
                    </a:lnTo>
                    <a:lnTo>
                      <a:pt x="1749534" y="270510"/>
                    </a:lnTo>
                    <a:lnTo>
                      <a:pt x="1499344" y="270510"/>
                    </a:lnTo>
                    <a:lnTo>
                      <a:pt x="1499344" y="21590"/>
                    </a:lnTo>
                    <a:close/>
                    <a:moveTo>
                      <a:pt x="12700" y="1284525"/>
                    </a:moveTo>
                    <a:lnTo>
                      <a:pt x="12700" y="12700"/>
                    </a:lnTo>
                    <a:lnTo>
                      <a:pt x="1486644" y="12700"/>
                    </a:lnTo>
                    <a:lnTo>
                      <a:pt x="1486644" y="278130"/>
                    </a:lnTo>
                    <a:cubicBezTo>
                      <a:pt x="1486644" y="281940"/>
                      <a:pt x="1489184" y="284480"/>
                      <a:pt x="1492994" y="284480"/>
                    </a:cubicBezTo>
                    <a:lnTo>
                      <a:pt x="1758424" y="284480"/>
                    </a:lnTo>
                    <a:lnTo>
                      <a:pt x="1758424" y="1284525"/>
                    </a:lnTo>
                    <a:lnTo>
                      <a:pt x="12700" y="1284525"/>
                    </a:lnTo>
                    <a:close/>
                    <a:moveTo>
                      <a:pt x="1825734" y="1351835"/>
                    </a:moveTo>
                    <a:lnTo>
                      <a:pt x="92710" y="1351835"/>
                    </a:lnTo>
                    <a:lnTo>
                      <a:pt x="92710" y="1297225"/>
                    </a:lnTo>
                    <a:lnTo>
                      <a:pt x="1771124" y="1297225"/>
                    </a:lnTo>
                    <a:lnTo>
                      <a:pt x="1771124" y="293370"/>
                    </a:lnTo>
                    <a:lnTo>
                      <a:pt x="1825734" y="347980"/>
                    </a:lnTo>
                    <a:lnTo>
                      <a:pt x="1825734" y="1351835"/>
                    </a:lnTo>
                    <a:close/>
                  </a:path>
                </a:pathLst>
              </a:custGeom>
              <a:solidFill>
                <a:srgbClr val="000000"/>
              </a:solidFill>
            </p:spPr>
          </p:sp>
        </p:grpSp>
        <p:sp>
          <p:nvSpPr>
            <p:cNvPr id="20" name="TextBox 20"/>
            <p:cNvSpPr txBox="1"/>
            <p:nvPr/>
          </p:nvSpPr>
          <p:spPr>
            <a:xfrm>
              <a:off x="126551" y="297225"/>
              <a:ext cx="936815" cy="365379"/>
            </a:xfrm>
            <a:prstGeom prst="rect">
              <a:avLst/>
            </a:prstGeom>
          </p:spPr>
          <p:txBody>
            <a:bodyPr lIns="0" tIns="0" rIns="0" bIns="0" rtlCol="0" anchor="t">
              <a:spAutoFit/>
            </a:bodyPr>
            <a:lstStyle/>
            <a:p>
              <a:pPr algn="ctr">
                <a:lnSpc>
                  <a:spcPts val="2166"/>
                </a:lnSpc>
              </a:pPr>
              <a:endParaRPr/>
            </a:p>
          </p:txBody>
        </p:sp>
      </p:grpSp>
      <p:sp>
        <p:nvSpPr>
          <p:cNvPr id="21" name="AutoShape 21"/>
          <p:cNvSpPr/>
          <p:nvPr/>
        </p:nvSpPr>
        <p:spPr>
          <a:xfrm>
            <a:off x="1363442" y="3826356"/>
            <a:ext cx="21648" cy="5111295"/>
          </a:xfrm>
          <a:prstGeom prst="line">
            <a:avLst/>
          </a:prstGeom>
          <a:ln w="28575" cap="rnd">
            <a:solidFill>
              <a:srgbClr val="000000"/>
            </a:solidFill>
            <a:prstDash val="sysDot"/>
            <a:headEnd type="none" w="sm" len="sm"/>
            <a:tailEnd type="none" w="sm" len="sm"/>
          </a:ln>
        </p:spPr>
      </p:sp>
      <p:grpSp>
        <p:nvGrpSpPr>
          <p:cNvPr id="22" name="Group 22"/>
          <p:cNvGrpSpPr/>
          <p:nvPr/>
        </p:nvGrpSpPr>
        <p:grpSpPr>
          <a:xfrm>
            <a:off x="16500046" y="948223"/>
            <a:ext cx="960256" cy="979373"/>
            <a:chOff x="0" y="0"/>
            <a:chExt cx="1838434" cy="1875035"/>
          </a:xfrm>
        </p:grpSpPr>
        <p:sp>
          <p:nvSpPr>
            <p:cNvPr id="23" name="Freeform 23"/>
            <p:cNvSpPr/>
            <p:nvPr/>
          </p:nvSpPr>
          <p:spPr>
            <a:xfrm>
              <a:off x="92710" y="293370"/>
              <a:ext cx="1733024" cy="1568965"/>
            </a:xfrm>
            <a:custGeom>
              <a:avLst/>
              <a:gdLst/>
              <a:ahLst/>
              <a:cxnLst/>
              <a:rect l="l" t="t" r="r" b="b"/>
              <a:pathLst>
                <a:path w="1733024" h="1568965">
                  <a:moveTo>
                    <a:pt x="0" y="1514355"/>
                  </a:moveTo>
                  <a:lnTo>
                    <a:pt x="0" y="1568965"/>
                  </a:lnTo>
                  <a:lnTo>
                    <a:pt x="1733024" y="1568965"/>
                  </a:lnTo>
                  <a:lnTo>
                    <a:pt x="1733024" y="54610"/>
                  </a:lnTo>
                  <a:lnTo>
                    <a:pt x="1678414" y="0"/>
                  </a:lnTo>
                  <a:lnTo>
                    <a:pt x="1678414" y="1514355"/>
                  </a:lnTo>
                  <a:close/>
                </a:path>
              </a:pathLst>
            </a:custGeom>
            <a:solidFill>
              <a:srgbClr val="FCC751"/>
            </a:solidFill>
          </p:spPr>
        </p:sp>
        <p:sp>
          <p:nvSpPr>
            <p:cNvPr id="24" name="Freeform 24"/>
            <p:cNvSpPr/>
            <p:nvPr/>
          </p:nvSpPr>
          <p:spPr>
            <a:xfrm>
              <a:off x="6350" y="11430"/>
              <a:ext cx="1758424" cy="1783595"/>
            </a:xfrm>
            <a:custGeom>
              <a:avLst/>
              <a:gdLst/>
              <a:ahLst/>
              <a:cxnLst/>
              <a:rect l="l" t="t" r="r" b="b"/>
              <a:pathLst>
                <a:path w="1758424" h="1783595">
                  <a:moveTo>
                    <a:pt x="1487914" y="0"/>
                  </a:moveTo>
                  <a:lnTo>
                    <a:pt x="0" y="1270"/>
                  </a:lnTo>
                  <a:lnTo>
                    <a:pt x="0" y="1783595"/>
                  </a:lnTo>
                  <a:lnTo>
                    <a:pt x="1757154" y="1783595"/>
                  </a:lnTo>
                  <a:lnTo>
                    <a:pt x="1758424" y="266700"/>
                  </a:lnTo>
                  <a:close/>
                </a:path>
              </a:pathLst>
            </a:custGeom>
            <a:solidFill>
              <a:srgbClr val="FDEF94"/>
            </a:solidFill>
          </p:spPr>
        </p:sp>
        <p:sp>
          <p:nvSpPr>
            <p:cNvPr id="25" name="Freeform 25"/>
            <p:cNvSpPr/>
            <p:nvPr/>
          </p:nvSpPr>
          <p:spPr>
            <a:xfrm>
              <a:off x="0" y="0"/>
              <a:ext cx="1838434" cy="1875035"/>
            </a:xfrm>
            <a:custGeom>
              <a:avLst/>
              <a:gdLst/>
              <a:ahLst/>
              <a:cxnLst/>
              <a:rect l="l" t="t" r="r" b="b"/>
              <a:pathLst>
                <a:path w="1838434" h="1875035">
                  <a:moveTo>
                    <a:pt x="1771124" y="275590"/>
                  </a:moveTo>
                  <a:lnTo>
                    <a:pt x="1769854" y="274320"/>
                  </a:lnTo>
                  <a:lnTo>
                    <a:pt x="1633964" y="138430"/>
                  </a:lnTo>
                  <a:lnTo>
                    <a:pt x="1566654" y="71120"/>
                  </a:lnTo>
                  <a:lnTo>
                    <a:pt x="1495534" y="0"/>
                  </a:lnTo>
                  <a:lnTo>
                    <a:pt x="0" y="0"/>
                  </a:lnTo>
                  <a:lnTo>
                    <a:pt x="0" y="1807725"/>
                  </a:lnTo>
                  <a:lnTo>
                    <a:pt x="80010" y="1807725"/>
                  </a:lnTo>
                  <a:lnTo>
                    <a:pt x="80010" y="1875035"/>
                  </a:lnTo>
                  <a:lnTo>
                    <a:pt x="1838434" y="1875035"/>
                  </a:lnTo>
                  <a:lnTo>
                    <a:pt x="1838434" y="342900"/>
                  </a:lnTo>
                  <a:lnTo>
                    <a:pt x="1771124" y="275590"/>
                  </a:lnTo>
                  <a:close/>
                  <a:moveTo>
                    <a:pt x="1499344" y="21590"/>
                  </a:moveTo>
                  <a:lnTo>
                    <a:pt x="1625074" y="146050"/>
                  </a:lnTo>
                  <a:lnTo>
                    <a:pt x="1749534" y="270510"/>
                  </a:lnTo>
                  <a:lnTo>
                    <a:pt x="1499344" y="270510"/>
                  </a:lnTo>
                  <a:lnTo>
                    <a:pt x="1499344" y="21590"/>
                  </a:lnTo>
                  <a:close/>
                  <a:moveTo>
                    <a:pt x="12700" y="1795025"/>
                  </a:moveTo>
                  <a:lnTo>
                    <a:pt x="12700" y="12700"/>
                  </a:lnTo>
                  <a:lnTo>
                    <a:pt x="1486644" y="12700"/>
                  </a:lnTo>
                  <a:lnTo>
                    <a:pt x="1486644" y="278130"/>
                  </a:lnTo>
                  <a:cubicBezTo>
                    <a:pt x="1486644" y="281940"/>
                    <a:pt x="1489184" y="284480"/>
                    <a:pt x="1492994" y="284480"/>
                  </a:cubicBezTo>
                  <a:lnTo>
                    <a:pt x="1758424" y="284480"/>
                  </a:lnTo>
                  <a:lnTo>
                    <a:pt x="1758424" y="1795025"/>
                  </a:lnTo>
                  <a:lnTo>
                    <a:pt x="12700" y="1795025"/>
                  </a:lnTo>
                  <a:close/>
                  <a:moveTo>
                    <a:pt x="1825734" y="1862335"/>
                  </a:moveTo>
                  <a:lnTo>
                    <a:pt x="92710" y="1862335"/>
                  </a:lnTo>
                  <a:lnTo>
                    <a:pt x="92710" y="1807725"/>
                  </a:lnTo>
                  <a:lnTo>
                    <a:pt x="1771124" y="1807725"/>
                  </a:lnTo>
                  <a:lnTo>
                    <a:pt x="1771124" y="293370"/>
                  </a:lnTo>
                  <a:lnTo>
                    <a:pt x="1825734" y="347980"/>
                  </a:lnTo>
                  <a:lnTo>
                    <a:pt x="1825734" y="1862335"/>
                  </a:lnTo>
                  <a:close/>
                </a:path>
              </a:pathLst>
            </a:custGeom>
            <a:solidFill>
              <a:srgbClr val="000000"/>
            </a:solidFill>
          </p:spPr>
        </p:sp>
      </p:grpSp>
      <p:grpSp>
        <p:nvGrpSpPr>
          <p:cNvPr id="26" name="Group 26"/>
          <p:cNvGrpSpPr>
            <a:grpSpLocks noChangeAspect="1"/>
          </p:cNvGrpSpPr>
          <p:nvPr/>
        </p:nvGrpSpPr>
        <p:grpSpPr>
          <a:xfrm>
            <a:off x="1176575" y="7442319"/>
            <a:ext cx="373734" cy="356065"/>
            <a:chOff x="0" y="0"/>
            <a:chExt cx="1772920" cy="1689100"/>
          </a:xfrm>
        </p:grpSpPr>
        <p:sp>
          <p:nvSpPr>
            <p:cNvPr id="27" name="Freeform 27"/>
            <p:cNvSpPr/>
            <p:nvPr/>
          </p:nvSpPr>
          <p:spPr>
            <a:xfrm>
              <a:off x="-8890" y="-5080"/>
              <a:ext cx="1789430" cy="1701800"/>
            </a:xfrm>
            <a:custGeom>
              <a:avLst/>
              <a:gdLst/>
              <a:ahLst/>
              <a:cxnLst/>
              <a:rect l="l" t="t" r="r" b="b"/>
              <a:pathLst>
                <a:path w="1789430" h="170180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FCC751"/>
            </a:solidFill>
          </p:spPr>
        </p:sp>
      </p:grpSp>
      <p:grpSp>
        <p:nvGrpSpPr>
          <p:cNvPr id="28" name="Group 28"/>
          <p:cNvGrpSpPr>
            <a:grpSpLocks noChangeAspect="1"/>
          </p:cNvGrpSpPr>
          <p:nvPr/>
        </p:nvGrpSpPr>
        <p:grpSpPr>
          <a:xfrm>
            <a:off x="989708" y="6563076"/>
            <a:ext cx="373734" cy="356065"/>
            <a:chOff x="0" y="0"/>
            <a:chExt cx="1772920" cy="1689100"/>
          </a:xfrm>
        </p:grpSpPr>
        <p:sp>
          <p:nvSpPr>
            <p:cNvPr id="29" name="Freeform 29"/>
            <p:cNvSpPr/>
            <p:nvPr/>
          </p:nvSpPr>
          <p:spPr>
            <a:xfrm>
              <a:off x="-8890" y="-5080"/>
              <a:ext cx="1789430" cy="1701800"/>
            </a:xfrm>
            <a:custGeom>
              <a:avLst/>
              <a:gdLst/>
              <a:ahLst/>
              <a:cxnLst/>
              <a:rect l="l" t="t" r="r" b="b"/>
              <a:pathLst>
                <a:path w="1789430" h="170180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FCC751"/>
            </a:solidFill>
          </p:spPr>
        </p:sp>
      </p:grpSp>
      <p:grpSp>
        <p:nvGrpSpPr>
          <p:cNvPr id="30" name="Group 30"/>
          <p:cNvGrpSpPr/>
          <p:nvPr/>
        </p:nvGrpSpPr>
        <p:grpSpPr>
          <a:xfrm>
            <a:off x="13994457" y="7076740"/>
            <a:ext cx="2296145" cy="1498376"/>
            <a:chOff x="0" y="0"/>
            <a:chExt cx="3061526" cy="1997835"/>
          </a:xfrm>
        </p:grpSpPr>
        <p:grpSp>
          <p:nvGrpSpPr>
            <p:cNvPr id="31" name="Group 31"/>
            <p:cNvGrpSpPr/>
            <p:nvPr/>
          </p:nvGrpSpPr>
          <p:grpSpPr>
            <a:xfrm>
              <a:off x="0" y="0"/>
              <a:ext cx="3061526" cy="1997835"/>
              <a:chOff x="0" y="0"/>
              <a:chExt cx="2537814" cy="1656080"/>
            </a:xfrm>
          </p:grpSpPr>
          <p:sp>
            <p:nvSpPr>
              <p:cNvPr id="32" name="Freeform 32"/>
              <p:cNvSpPr/>
              <p:nvPr/>
            </p:nvSpPr>
            <p:spPr>
              <a:xfrm>
                <a:off x="92710" y="293370"/>
                <a:ext cx="2432404" cy="1350010"/>
              </a:xfrm>
              <a:custGeom>
                <a:avLst/>
                <a:gdLst/>
                <a:ahLst/>
                <a:cxnLst/>
                <a:rect l="l" t="t" r="r" b="b"/>
                <a:pathLst>
                  <a:path w="2432404" h="1350010">
                    <a:moveTo>
                      <a:pt x="0" y="1295400"/>
                    </a:moveTo>
                    <a:lnTo>
                      <a:pt x="0" y="1350010"/>
                    </a:lnTo>
                    <a:lnTo>
                      <a:pt x="2432404" y="1350010"/>
                    </a:lnTo>
                    <a:lnTo>
                      <a:pt x="2432404" y="54610"/>
                    </a:lnTo>
                    <a:lnTo>
                      <a:pt x="2377794" y="0"/>
                    </a:lnTo>
                    <a:lnTo>
                      <a:pt x="2377794" y="1295400"/>
                    </a:lnTo>
                    <a:close/>
                  </a:path>
                </a:pathLst>
              </a:custGeom>
              <a:solidFill>
                <a:srgbClr val="1256C4"/>
              </a:solidFill>
            </p:spPr>
          </p:sp>
          <p:sp>
            <p:nvSpPr>
              <p:cNvPr id="33" name="Freeform 33"/>
              <p:cNvSpPr/>
              <p:nvPr/>
            </p:nvSpPr>
            <p:spPr>
              <a:xfrm>
                <a:off x="6350" y="11430"/>
                <a:ext cx="2457804" cy="1564640"/>
              </a:xfrm>
              <a:custGeom>
                <a:avLst/>
                <a:gdLst/>
                <a:ahLst/>
                <a:cxnLst/>
                <a:rect l="l" t="t" r="r" b="b"/>
                <a:pathLst>
                  <a:path w="2457804" h="1564640">
                    <a:moveTo>
                      <a:pt x="2187294" y="0"/>
                    </a:moveTo>
                    <a:lnTo>
                      <a:pt x="0" y="1270"/>
                    </a:lnTo>
                    <a:lnTo>
                      <a:pt x="0" y="1564640"/>
                    </a:lnTo>
                    <a:lnTo>
                      <a:pt x="2456534" y="1564640"/>
                    </a:lnTo>
                    <a:lnTo>
                      <a:pt x="2457804" y="266700"/>
                    </a:lnTo>
                    <a:close/>
                  </a:path>
                </a:pathLst>
              </a:custGeom>
              <a:solidFill>
                <a:srgbClr val="A6DAF4"/>
              </a:solidFill>
            </p:spPr>
          </p:sp>
          <p:sp>
            <p:nvSpPr>
              <p:cNvPr id="34" name="Freeform 34"/>
              <p:cNvSpPr/>
              <p:nvPr/>
            </p:nvSpPr>
            <p:spPr>
              <a:xfrm>
                <a:off x="0" y="0"/>
                <a:ext cx="2537814" cy="1656080"/>
              </a:xfrm>
              <a:custGeom>
                <a:avLst/>
                <a:gdLst/>
                <a:ahLst/>
                <a:cxnLst/>
                <a:rect l="l" t="t" r="r" b="b"/>
                <a:pathLst>
                  <a:path w="2537814" h="1656080">
                    <a:moveTo>
                      <a:pt x="2470504" y="275590"/>
                    </a:moveTo>
                    <a:lnTo>
                      <a:pt x="2469234" y="274320"/>
                    </a:lnTo>
                    <a:lnTo>
                      <a:pt x="2333344" y="138430"/>
                    </a:lnTo>
                    <a:lnTo>
                      <a:pt x="2266034" y="71120"/>
                    </a:lnTo>
                    <a:lnTo>
                      <a:pt x="2194914" y="0"/>
                    </a:lnTo>
                    <a:lnTo>
                      <a:pt x="0" y="0"/>
                    </a:lnTo>
                    <a:lnTo>
                      <a:pt x="0" y="1588770"/>
                    </a:lnTo>
                    <a:lnTo>
                      <a:pt x="80010" y="1588770"/>
                    </a:lnTo>
                    <a:lnTo>
                      <a:pt x="80010" y="1656080"/>
                    </a:lnTo>
                    <a:lnTo>
                      <a:pt x="2537814" y="1656080"/>
                    </a:lnTo>
                    <a:lnTo>
                      <a:pt x="2537814" y="342900"/>
                    </a:lnTo>
                    <a:lnTo>
                      <a:pt x="2470504" y="275590"/>
                    </a:lnTo>
                    <a:close/>
                    <a:moveTo>
                      <a:pt x="2198724" y="21590"/>
                    </a:moveTo>
                    <a:lnTo>
                      <a:pt x="2324454" y="146050"/>
                    </a:lnTo>
                    <a:lnTo>
                      <a:pt x="2448914" y="270510"/>
                    </a:lnTo>
                    <a:lnTo>
                      <a:pt x="2198724" y="270510"/>
                    </a:lnTo>
                    <a:lnTo>
                      <a:pt x="2198724" y="21590"/>
                    </a:lnTo>
                    <a:close/>
                    <a:moveTo>
                      <a:pt x="12700" y="1576070"/>
                    </a:moveTo>
                    <a:lnTo>
                      <a:pt x="12700" y="12700"/>
                    </a:lnTo>
                    <a:lnTo>
                      <a:pt x="2186024" y="12700"/>
                    </a:lnTo>
                    <a:lnTo>
                      <a:pt x="2186024" y="278130"/>
                    </a:lnTo>
                    <a:cubicBezTo>
                      <a:pt x="2186024" y="281940"/>
                      <a:pt x="2188564" y="284480"/>
                      <a:pt x="2192374" y="284480"/>
                    </a:cubicBezTo>
                    <a:lnTo>
                      <a:pt x="2457804" y="284480"/>
                    </a:lnTo>
                    <a:lnTo>
                      <a:pt x="2457804" y="1576070"/>
                    </a:lnTo>
                    <a:lnTo>
                      <a:pt x="12700" y="1576070"/>
                    </a:lnTo>
                    <a:close/>
                    <a:moveTo>
                      <a:pt x="2525114" y="1643380"/>
                    </a:moveTo>
                    <a:lnTo>
                      <a:pt x="92710" y="1643380"/>
                    </a:lnTo>
                    <a:lnTo>
                      <a:pt x="92710" y="1588770"/>
                    </a:lnTo>
                    <a:lnTo>
                      <a:pt x="2470504" y="1588770"/>
                    </a:lnTo>
                    <a:lnTo>
                      <a:pt x="2470504" y="293370"/>
                    </a:lnTo>
                    <a:lnTo>
                      <a:pt x="2525114" y="347980"/>
                    </a:lnTo>
                    <a:lnTo>
                      <a:pt x="2525114" y="1643380"/>
                    </a:lnTo>
                    <a:close/>
                  </a:path>
                </a:pathLst>
              </a:custGeom>
              <a:solidFill>
                <a:srgbClr val="000000"/>
              </a:solidFill>
            </p:spPr>
          </p:sp>
        </p:grpSp>
        <p:sp>
          <p:nvSpPr>
            <p:cNvPr id="35" name="TextBox 35"/>
            <p:cNvSpPr txBox="1"/>
            <p:nvPr/>
          </p:nvSpPr>
          <p:spPr>
            <a:xfrm>
              <a:off x="189872" y="726330"/>
              <a:ext cx="2580183" cy="525653"/>
            </a:xfrm>
            <a:prstGeom prst="rect">
              <a:avLst/>
            </a:prstGeom>
          </p:spPr>
          <p:txBody>
            <a:bodyPr lIns="0" tIns="0" rIns="0" bIns="0" rtlCol="0" anchor="t">
              <a:spAutoFit/>
            </a:bodyPr>
            <a:lstStyle/>
            <a:p>
              <a:pPr algn="ctr">
                <a:lnSpc>
                  <a:spcPts val="3049"/>
                </a:lnSpc>
              </a:pPr>
              <a:endParaRPr/>
            </a:p>
          </p:txBody>
        </p:sp>
      </p:grpSp>
      <p:sp>
        <p:nvSpPr>
          <p:cNvPr id="36" name="Freeform 36"/>
          <p:cNvSpPr/>
          <p:nvPr/>
        </p:nvSpPr>
        <p:spPr>
          <a:xfrm>
            <a:off x="15142529" y="7249468"/>
            <a:ext cx="455928" cy="576461"/>
          </a:xfrm>
          <a:custGeom>
            <a:avLst/>
            <a:gdLst/>
            <a:ahLst/>
            <a:cxnLst/>
            <a:rect l="l" t="t" r="r" b="b"/>
            <a:pathLst>
              <a:path w="455928" h="576461">
                <a:moveTo>
                  <a:pt x="0" y="0"/>
                </a:moveTo>
                <a:lnTo>
                  <a:pt x="455928" y="0"/>
                </a:lnTo>
                <a:lnTo>
                  <a:pt x="455928" y="576460"/>
                </a:lnTo>
                <a:lnTo>
                  <a:pt x="0" y="57646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7" name="Freeform 37"/>
          <p:cNvSpPr/>
          <p:nvPr/>
        </p:nvSpPr>
        <p:spPr>
          <a:xfrm rot="-839035">
            <a:off x="689202" y="4653581"/>
            <a:ext cx="1179236" cy="979838"/>
          </a:xfrm>
          <a:custGeom>
            <a:avLst/>
            <a:gdLst/>
            <a:ahLst/>
            <a:cxnLst/>
            <a:rect l="l" t="t" r="r" b="b"/>
            <a:pathLst>
              <a:path w="1179236" h="979838">
                <a:moveTo>
                  <a:pt x="0" y="0"/>
                </a:moveTo>
                <a:lnTo>
                  <a:pt x="1179236" y="0"/>
                </a:lnTo>
                <a:lnTo>
                  <a:pt x="1179236" y="979838"/>
                </a:lnTo>
                <a:lnTo>
                  <a:pt x="0" y="97983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8" name="Freeform 38"/>
          <p:cNvSpPr/>
          <p:nvPr/>
        </p:nvSpPr>
        <p:spPr>
          <a:xfrm>
            <a:off x="5438994" y="8937651"/>
            <a:ext cx="361593" cy="361593"/>
          </a:xfrm>
          <a:custGeom>
            <a:avLst/>
            <a:gdLst/>
            <a:ahLst/>
            <a:cxnLst/>
            <a:rect l="l" t="t" r="r" b="b"/>
            <a:pathLst>
              <a:path w="361593" h="361593">
                <a:moveTo>
                  <a:pt x="0" y="0"/>
                </a:moveTo>
                <a:lnTo>
                  <a:pt x="361594" y="0"/>
                </a:lnTo>
                <a:lnTo>
                  <a:pt x="361594" y="361593"/>
                </a:lnTo>
                <a:lnTo>
                  <a:pt x="0" y="36159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39" name="Freeform 39"/>
          <p:cNvSpPr/>
          <p:nvPr/>
        </p:nvSpPr>
        <p:spPr>
          <a:xfrm>
            <a:off x="0" y="0"/>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16"/>
            <a:stretch>
              <a:fillRect t="-10078" b="-10078"/>
            </a:stretch>
          </a:blipFill>
        </p:spPr>
      </p:sp>
      <p:sp>
        <p:nvSpPr>
          <p:cNvPr id="47" name="Rectangle: Rounded Corners 46">
            <a:extLst>
              <a:ext uri="{FF2B5EF4-FFF2-40B4-BE49-F238E27FC236}">
                <a16:creationId xmlns:a16="http://schemas.microsoft.com/office/drawing/2014/main" id="{7B3792F5-6BFD-426D-B497-C9381FB449A1}"/>
              </a:ext>
            </a:extLst>
          </p:cNvPr>
          <p:cNvSpPr/>
          <p:nvPr/>
        </p:nvSpPr>
        <p:spPr>
          <a:xfrm>
            <a:off x="2450345" y="903478"/>
            <a:ext cx="10972374" cy="1819136"/>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vi-VN" sz="2800" dirty="0"/>
              <a:t>Câu 1: Kiểm thử phần mềm là gì ?</a:t>
            </a:r>
            <a:endParaRPr lang="LID4096" sz="2800" dirty="0"/>
          </a:p>
        </p:txBody>
      </p:sp>
      <p:sp>
        <p:nvSpPr>
          <p:cNvPr id="48" name="dap an sai 1">
            <a:extLst>
              <a:ext uri="{FF2B5EF4-FFF2-40B4-BE49-F238E27FC236}">
                <a16:creationId xmlns:a16="http://schemas.microsoft.com/office/drawing/2014/main" id="{A0611D7A-CD0F-402A-A8D0-993EBAD9A393}"/>
              </a:ext>
            </a:extLst>
          </p:cNvPr>
          <p:cNvSpPr/>
          <p:nvPr/>
        </p:nvSpPr>
        <p:spPr>
          <a:xfrm>
            <a:off x="3045576" y="2921384"/>
            <a:ext cx="9658176" cy="15240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vi-VN" sz="2400" dirty="0"/>
              <a:t>A: Quá trình nhằm chứng minh phần mềm không có lỗi</a:t>
            </a:r>
            <a:endParaRPr lang="LID4096" sz="2400" dirty="0"/>
          </a:p>
        </p:txBody>
      </p:sp>
      <p:sp>
        <p:nvSpPr>
          <p:cNvPr id="49" name="dap an dung">
            <a:extLst>
              <a:ext uri="{FF2B5EF4-FFF2-40B4-BE49-F238E27FC236}">
                <a16:creationId xmlns:a16="http://schemas.microsoft.com/office/drawing/2014/main" id="{DFB7F47C-2BF5-4BD1-8A9F-37F3361A09BC}"/>
              </a:ext>
            </a:extLst>
          </p:cNvPr>
          <p:cNvSpPr/>
          <p:nvPr/>
        </p:nvSpPr>
        <p:spPr>
          <a:xfrm>
            <a:off x="3045576" y="7888758"/>
            <a:ext cx="9658176" cy="15240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vi-VN" sz="2400" dirty="0"/>
              <a:t>D</a:t>
            </a:r>
            <a:r>
              <a:rPr lang="vi-VN" sz="2400"/>
              <a:t>: Quá trình thực thi chương trình để có gắng tìm ra lỗi</a:t>
            </a:r>
            <a:endParaRPr lang="LID4096" sz="2400" dirty="0"/>
          </a:p>
        </p:txBody>
      </p:sp>
      <p:sp>
        <p:nvSpPr>
          <p:cNvPr id="50" name="dap an sai 2">
            <a:extLst>
              <a:ext uri="{FF2B5EF4-FFF2-40B4-BE49-F238E27FC236}">
                <a16:creationId xmlns:a16="http://schemas.microsoft.com/office/drawing/2014/main" id="{56A38C7D-72FF-45A2-B2D1-9D7BE2620F46}"/>
              </a:ext>
            </a:extLst>
          </p:cNvPr>
          <p:cNvSpPr/>
          <p:nvPr/>
        </p:nvSpPr>
        <p:spPr>
          <a:xfrm>
            <a:off x="3045576" y="6230814"/>
            <a:ext cx="9658176" cy="15240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vi-VN" sz="2400" dirty="0"/>
              <a:t>C: Quá trình thực thi chương trình để chỉ ra nó làm việc theo đúng đặc tả hệ thống</a:t>
            </a:r>
            <a:endParaRPr lang="LID4096" sz="2400" dirty="0"/>
          </a:p>
        </p:txBody>
      </p:sp>
      <p:sp>
        <p:nvSpPr>
          <p:cNvPr id="51" name="dap an sai 3">
            <a:extLst>
              <a:ext uri="{FF2B5EF4-FFF2-40B4-BE49-F238E27FC236}">
                <a16:creationId xmlns:a16="http://schemas.microsoft.com/office/drawing/2014/main" id="{19345233-DB16-46AB-B2FE-A4A5D5961128}"/>
              </a:ext>
            </a:extLst>
          </p:cNvPr>
          <p:cNvSpPr/>
          <p:nvPr/>
        </p:nvSpPr>
        <p:spPr>
          <a:xfrm>
            <a:off x="3045576" y="4589248"/>
            <a:ext cx="9658176" cy="15240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vi-VN" sz="2400" dirty="0"/>
              <a:t>B: Quá trình nhằm xác lập độ tin cậy vào chương trình</a:t>
            </a:r>
            <a:endParaRPr lang="LID4096" sz="2400" dirty="0"/>
          </a:p>
        </p:txBody>
      </p:sp>
    </p:spTree>
    <p:extLst>
      <p:ext uri="{BB962C8B-B14F-4D97-AF65-F5344CB8AC3E}">
        <p14:creationId xmlns:p14="http://schemas.microsoft.com/office/powerpoint/2010/main" val="1028538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500" fill="hold"/>
                                        <p:tgtEl>
                                          <p:spTgt spid="47"/>
                                        </p:tgtEl>
                                        <p:attrNameLst>
                                          <p:attrName>ppt_w</p:attrName>
                                        </p:attrNameLst>
                                      </p:cBhvr>
                                      <p:tavLst>
                                        <p:tav tm="0">
                                          <p:val>
                                            <p:fltVal val="0"/>
                                          </p:val>
                                        </p:tav>
                                        <p:tav tm="100000">
                                          <p:val>
                                            <p:strVal val="#ppt_w"/>
                                          </p:val>
                                        </p:tav>
                                      </p:tavLst>
                                    </p:anim>
                                    <p:anim calcmode="lin" valueType="num">
                                      <p:cBhvr>
                                        <p:cTn id="8" dur="500" fill="hold"/>
                                        <p:tgtEl>
                                          <p:spTgt spid="47"/>
                                        </p:tgtEl>
                                        <p:attrNameLst>
                                          <p:attrName>ppt_h</p:attrName>
                                        </p:attrNameLst>
                                      </p:cBhvr>
                                      <p:tavLst>
                                        <p:tav tm="0">
                                          <p:val>
                                            <p:fltVal val="0"/>
                                          </p:val>
                                        </p:tav>
                                        <p:tav tm="100000">
                                          <p:val>
                                            <p:strVal val="#ppt_h"/>
                                          </p:val>
                                        </p:tav>
                                      </p:tavLst>
                                    </p:anim>
                                  </p:childTnLst>
                                </p:cTn>
                              </p:par>
                              <p:par>
                                <p:cTn id="9" presetID="26" presetClass="emph" presetSubtype="0" repeatCount="3000" fill="hold" grpId="1" nodeType="withEffect">
                                  <p:stCondLst>
                                    <p:cond delay="0"/>
                                  </p:stCondLst>
                                  <p:childTnLst>
                                    <p:animEffect transition="out" filter="fade">
                                      <p:cBhvr>
                                        <p:cTn id="10" dur="500" tmFilter="0, 0; .2, .5; .8, .5; 1, 0"/>
                                        <p:tgtEl>
                                          <p:spTgt spid="47"/>
                                        </p:tgtEl>
                                      </p:cBhvr>
                                    </p:animEffect>
                                    <p:animScale>
                                      <p:cBhvr>
                                        <p:cTn id="11" dur="250" autoRev="1" fill="hold"/>
                                        <p:tgtEl>
                                          <p:spTgt spid="47"/>
                                        </p:tgtEl>
                                      </p:cBhvr>
                                      <p:by x="105000" y="105000"/>
                                    </p:animScale>
                                  </p:childTnLst>
                                </p:cTn>
                              </p:par>
                              <p:par>
                                <p:cTn id="12" presetID="23" presetClass="entr" presetSubtype="16" fill="hold" grpId="2" nodeType="withEffect">
                                  <p:stCondLst>
                                    <p:cond delay="0"/>
                                  </p:stCondLst>
                                  <p:childTnLst>
                                    <p:set>
                                      <p:cBhvr>
                                        <p:cTn id="13" dur="1" fill="hold">
                                          <p:stCondLst>
                                            <p:cond delay="0"/>
                                          </p:stCondLst>
                                        </p:cTn>
                                        <p:tgtEl>
                                          <p:spTgt spid="47"/>
                                        </p:tgtEl>
                                        <p:attrNameLst>
                                          <p:attrName>style.visibility</p:attrName>
                                        </p:attrNameLst>
                                      </p:cBhvr>
                                      <p:to>
                                        <p:strVal val="visible"/>
                                      </p:to>
                                    </p:set>
                                    <p:anim calcmode="lin" valueType="num">
                                      <p:cBhvr>
                                        <p:cTn id="14" dur="500" fill="hold"/>
                                        <p:tgtEl>
                                          <p:spTgt spid="47"/>
                                        </p:tgtEl>
                                        <p:attrNameLst>
                                          <p:attrName>ppt_w</p:attrName>
                                        </p:attrNameLst>
                                      </p:cBhvr>
                                      <p:tavLst>
                                        <p:tav tm="0">
                                          <p:val>
                                            <p:fltVal val="0"/>
                                          </p:val>
                                        </p:tav>
                                        <p:tav tm="100000">
                                          <p:val>
                                            <p:strVal val="#ppt_w"/>
                                          </p:val>
                                        </p:tav>
                                      </p:tavLst>
                                    </p:anim>
                                    <p:anim calcmode="lin" valueType="num">
                                      <p:cBhvr>
                                        <p:cTn id="15" dur="500" fill="hold"/>
                                        <p:tgtEl>
                                          <p:spTgt spid="47"/>
                                        </p:tgtEl>
                                        <p:attrNameLst>
                                          <p:attrName>ppt_h</p:attrName>
                                        </p:attrNameLst>
                                      </p:cBhvr>
                                      <p:tavLst>
                                        <p:tav tm="0">
                                          <p:val>
                                            <p:fltVal val="0"/>
                                          </p:val>
                                        </p:tav>
                                        <p:tav tm="100000">
                                          <p:val>
                                            <p:strVal val="#ppt_h"/>
                                          </p:val>
                                        </p:tav>
                                      </p:tavLst>
                                    </p:anim>
                                  </p:childTnLst>
                                </p:cTn>
                              </p:par>
                              <p:par>
                                <p:cTn id="16" presetID="23" presetClass="entr" presetSubtype="16"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 calcmode="lin" valueType="num">
                                      <p:cBhvr>
                                        <p:cTn id="18" dur="500" fill="hold"/>
                                        <p:tgtEl>
                                          <p:spTgt spid="49"/>
                                        </p:tgtEl>
                                        <p:attrNameLst>
                                          <p:attrName>ppt_w</p:attrName>
                                        </p:attrNameLst>
                                      </p:cBhvr>
                                      <p:tavLst>
                                        <p:tav tm="0">
                                          <p:val>
                                            <p:fltVal val="0"/>
                                          </p:val>
                                        </p:tav>
                                        <p:tav tm="100000">
                                          <p:val>
                                            <p:strVal val="#ppt_w"/>
                                          </p:val>
                                        </p:tav>
                                      </p:tavLst>
                                    </p:anim>
                                    <p:anim calcmode="lin" valueType="num">
                                      <p:cBhvr>
                                        <p:cTn id="19" dur="500" fill="hold"/>
                                        <p:tgtEl>
                                          <p:spTgt spid="49"/>
                                        </p:tgtEl>
                                        <p:attrNameLst>
                                          <p:attrName>ppt_h</p:attrName>
                                        </p:attrNameLst>
                                      </p:cBhvr>
                                      <p:tavLst>
                                        <p:tav tm="0">
                                          <p:val>
                                            <p:fltVal val="0"/>
                                          </p:val>
                                        </p:tav>
                                        <p:tav tm="100000">
                                          <p:val>
                                            <p:strVal val="#ppt_h"/>
                                          </p:val>
                                        </p:tav>
                                      </p:tavLst>
                                    </p:anim>
                                  </p:childTnLst>
                                </p:cTn>
                              </p:par>
                              <p:par>
                                <p:cTn id="20" presetID="23" presetClass="entr" presetSubtype="16"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 calcmode="lin" valueType="num">
                                      <p:cBhvr>
                                        <p:cTn id="22" dur="500" fill="hold"/>
                                        <p:tgtEl>
                                          <p:spTgt spid="48"/>
                                        </p:tgtEl>
                                        <p:attrNameLst>
                                          <p:attrName>ppt_w</p:attrName>
                                        </p:attrNameLst>
                                      </p:cBhvr>
                                      <p:tavLst>
                                        <p:tav tm="0">
                                          <p:val>
                                            <p:fltVal val="0"/>
                                          </p:val>
                                        </p:tav>
                                        <p:tav tm="100000">
                                          <p:val>
                                            <p:strVal val="#ppt_w"/>
                                          </p:val>
                                        </p:tav>
                                      </p:tavLst>
                                    </p:anim>
                                    <p:anim calcmode="lin" valueType="num">
                                      <p:cBhvr>
                                        <p:cTn id="23" dur="500" fill="hold"/>
                                        <p:tgtEl>
                                          <p:spTgt spid="48"/>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0"/>
                                  </p:stCondLst>
                                  <p:childTnLst>
                                    <p:set>
                                      <p:cBhvr>
                                        <p:cTn id="25" dur="1" fill="hold">
                                          <p:stCondLst>
                                            <p:cond delay="0"/>
                                          </p:stCondLst>
                                        </p:cTn>
                                        <p:tgtEl>
                                          <p:spTgt spid="50"/>
                                        </p:tgtEl>
                                        <p:attrNameLst>
                                          <p:attrName>style.visibility</p:attrName>
                                        </p:attrNameLst>
                                      </p:cBhvr>
                                      <p:to>
                                        <p:strVal val="visible"/>
                                      </p:to>
                                    </p:set>
                                    <p:anim calcmode="lin" valueType="num">
                                      <p:cBhvr>
                                        <p:cTn id="26" dur="500" fill="hold"/>
                                        <p:tgtEl>
                                          <p:spTgt spid="50"/>
                                        </p:tgtEl>
                                        <p:attrNameLst>
                                          <p:attrName>ppt_w</p:attrName>
                                        </p:attrNameLst>
                                      </p:cBhvr>
                                      <p:tavLst>
                                        <p:tav tm="0">
                                          <p:val>
                                            <p:fltVal val="0"/>
                                          </p:val>
                                        </p:tav>
                                        <p:tav tm="100000">
                                          <p:val>
                                            <p:strVal val="#ppt_w"/>
                                          </p:val>
                                        </p:tav>
                                      </p:tavLst>
                                    </p:anim>
                                    <p:anim calcmode="lin" valueType="num">
                                      <p:cBhvr>
                                        <p:cTn id="27" dur="500" fill="hold"/>
                                        <p:tgtEl>
                                          <p:spTgt spid="50"/>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0"/>
                                  </p:stCondLst>
                                  <p:childTnLst>
                                    <p:set>
                                      <p:cBhvr>
                                        <p:cTn id="29" dur="1" fill="hold">
                                          <p:stCondLst>
                                            <p:cond delay="0"/>
                                          </p:stCondLst>
                                        </p:cTn>
                                        <p:tgtEl>
                                          <p:spTgt spid="51"/>
                                        </p:tgtEl>
                                        <p:attrNameLst>
                                          <p:attrName>style.visibility</p:attrName>
                                        </p:attrNameLst>
                                      </p:cBhvr>
                                      <p:to>
                                        <p:strVal val="visible"/>
                                      </p:to>
                                    </p:set>
                                    <p:anim calcmode="lin" valueType="num">
                                      <p:cBhvr>
                                        <p:cTn id="30" dur="500" fill="hold"/>
                                        <p:tgtEl>
                                          <p:spTgt spid="51"/>
                                        </p:tgtEl>
                                        <p:attrNameLst>
                                          <p:attrName>ppt_w</p:attrName>
                                        </p:attrNameLst>
                                      </p:cBhvr>
                                      <p:tavLst>
                                        <p:tav tm="0">
                                          <p:val>
                                            <p:fltVal val="0"/>
                                          </p:val>
                                        </p:tav>
                                        <p:tav tm="100000">
                                          <p:val>
                                            <p:strVal val="#ppt_w"/>
                                          </p:val>
                                        </p:tav>
                                      </p:tavLst>
                                    </p:anim>
                                    <p:anim calcmode="lin" valueType="num">
                                      <p:cBhvr>
                                        <p:cTn id="31" dur="500" fill="hold"/>
                                        <p:tgtEl>
                                          <p:spTgt spid="51"/>
                                        </p:tgtEl>
                                        <p:attrNameLst>
                                          <p:attrName>ppt_h</p:attrName>
                                        </p:attrNameLst>
                                      </p:cBhvr>
                                      <p:tavLst>
                                        <p:tav tm="0">
                                          <p:val>
                                            <p:fltVal val="0"/>
                                          </p:val>
                                        </p:tav>
                                        <p:tav tm="100000">
                                          <p:val>
                                            <p:strVal val="#ppt_h"/>
                                          </p:val>
                                        </p:tav>
                                      </p:tavLst>
                                    </p:anim>
                                  </p:childTnLst>
                                </p:cTn>
                              </p:par>
                              <p:par>
                                <p:cTn id="32" presetID="23" presetClass="entr" presetSubtype="16"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p:cTn id="34" dur="500" fill="hold"/>
                                        <p:tgtEl>
                                          <p:spTgt spid="5"/>
                                        </p:tgtEl>
                                        <p:attrNameLst>
                                          <p:attrName>ppt_w</p:attrName>
                                        </p:attrNameLst>
                                      </p:cBhvr>
                                      <p:tavLst>
                                        <p:tav tm="0">
                                          <p:val>
                                            <p:fltVal val="0"/>
                                          </p:val>
                                        </p:tav>
                                        <p:tav tm="100000">
                                          <p:val>
                                            <p:strVal val="#ppt_w"/>
                                          </p:val>
                                        </p:tav>
                                      </p:tavLst>
                                    </p:anim>
                                    <p:anim calcmode="lin" valueType="num">
                                      <p:cBhvr>
                                        <p:cTn id="35" dur="500" fill="hold"/>
                                        <p:tgtEl>
                                          <p:spTgt spid="5"/>
                                        </p:tgtEl>
                                        <p:attrNameLst>
                                          <p:attrName>ppt_h</p:attrName>
                                        </p:attrNameLst>
                                      </p:cBhvr>
                                      <p:tavLst>
                                        <p:tav tm="0">
                                          <p:val>
                                            <p:fltVal val="0"/>
                                          </p:val>
                                        </p:tav>
                                        <p:tav tm="100000">
                                          <p:val>
                                            <p:strVal val="#ppt_h"/>
                                          </p:val>
                                        </p:tav>
                                      </p:tavLst>
                                    </p:anim>
                                  </p:childTnLst>
                                </p:cTn>
                              </p:par>
                              <p:par>
                                <p:cTn id="36" presetID="23" presetClass="entr" presetSubtype="16"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p:cTn id="38" dur="500" fill="hold"/>
                                        <p:tgtEl>
                                          <p:spTgt spid="7"/>
                                        </p:tgtEl>
                                        <p:attrNameLst>
                                          <p:attrName>ppt_w</p:attrName>
                                        </p:attrNameLst>
                                      </p:cBhvr>
                                      <p:tavLst>
                                        <p:tav tm="0">
                                          <p:val>
                                            <p:fltVal val="0"/>
                                          </p:val>
                                        </p:tav>
                                        <p:tav tm="100000">
                                          <p:val>
                                            <p:strVal val="#ppt_w"/>
                                          </p:val>
                                        </p:tav>
                                      </p:tavLst>
                                    </p:anim>
                                    <p:anim calcmode="lin" valueType="num">
                                      <p:cBhvr>
                                        <p:cTn id="39" dur="500" fill="hold"/>
                                        <p:tgtEl>
                                          <p:spTgt spid="7"/>
                                        </p:tgtEl>
                                        <p:attrNameLst>
                                          <p:attrName>ppt_h</p:attrName>
                                        </p:attrNameLst>
                                      </p:cBhvr>
                                      <p:tavLst>
                                        <p:tav tm="0">
                                          <p:val>
                                            <p:fltVal val="0"/>
                                          </p:val>
                                        </p:tav>
                                        <p:tav tm="100000">
                                          <p:val>
                                            <p:strVal val="#ppt_h"/>
                                          </p:val>
                                        </p:tav>
                                      </p:tavLst>
                                    </p:anim>
                                  </p:childTnLst>
                                </p:cTn>
                              </p:par>
                              <p:par>
                                <p:cTn id="40" presetID="23" presetClass="entr" presetSubtype="16"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p:cTn id="42" dur="500" fill="hold"/>
                                        <p:tgtEl>
                                          <p:spTgt spid="21"/>
                                        </p:tgtEl>
                                        <p:attrNameLst>
                                          <p:attrName>ppt_w</p:attrName>
                                        </p:attrNameLst>
                                      </p:cBhvr>
                                      <p:tavLst>
                                        <p:tav tm="0">
                                          <p:val>
                                            <p:fltVal val="0"/>
                                          </p:val>
                                        </p:tav>
                                        <p:tav tm="100000">
                                          <p:val>
                                            <p:strVal val="#ppt_w"/>
                                          </p:val>
                                        </p:tav>
                                      </p:tavLst>
                                    </p:anim>
                                    <p:anim calcmode="lin" valueType="num">
                                      <p:cBhvr>
                                        <p:cTn id="43" dur="500" fill="hold"/>
                                        <p:tgtEl>
                                          <p:spTgt spid="21"/>
                                        </p:tgtEl>
                                        <p:attrNameLst>
                                          <p:attrName>ppt_h</p:attrName>
                                        </p:attrNameLst>
                                      </p:cBhvr>
                                      <p:tavLst>
                                        <p:tav tm="0">
                                          <p:val>
                                            <p:fltVal val="0"/>
                                          </p:val>
                                        </p:tav>
                                        <p:tav tm="100000">
                                          <p:val>
                                            <p:strVal val="#ppt_h"/>
                                          </p:val>
                                        </p:tav>
                                      </p:tavLst>
                                    </p:anim>
                                  </p:childTnLst>
                                </p:cTn>
                              </p:par>
                              <p:par>
                                <p:cTn id="44" presetID="23" presetClass="entr" presetSubtype="16"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 calcmode="lin" valueType="num">
                                      <p:cBhvr>
                                        <p:cTn id="46" dur="500" fill="hold"/>
                                        <p:tgtEl>
                                          <p:spTgt spid="22"/>
                                        </p:tgtEl>
                                        <p:attrNameLst>
                                          <p:attrName>ppt_w</p:attrName>
                                        </p:attrNameLst>
                                      </p:cBhvr>
                                      <p:tavLst>
                                        <p:tav tm="0">
                                          <p:val>
                                            <p:fltVal val="0"/>
                                          </p:val>
                                        </p:tav>
                                        <p:tav tm="100000">
                                          <p:val>
                                            <p:strVal val="#ppt_w"/>
                                          </p:val>
                                        </p:tav>
                                      </p:tavLst>
                                    </p:anim>
                                    <p:anim calcmode="lin" valueType="num">
                                      <p:cBhvr>
                                        <p:cTn id="47" dur="500" fill="hold"/>
                                        <p:tgtEl>
                                          <p:spTgt spid="22"/>
                                        </p:tgtEl>
                                        <p:attrNameLst>
                                          <p:attrName>ppt_h</p:attrName>
                                        </p:attrNameLst>
                                      </p:cBhvr>
                                      <p:tavLst>
                                        <p:tav tm="0">
                                          <p:val>
                                            <p:fltVal val="0"/>
                                          </p:val>
                                        </p:tav>
                                        <p:tav tm="100000">
                                          <p:val>
                                            <p:strVal val="#ppt_h"/>
                                          </p:val>
                                        </p:tav>
                                      </p:tavLst>
                                    </p:anim>
                                  </p:childTnLst>
                                </p:cTn>
                              </p:par>
                              <p:par>
                                <p:cTn id="48" presetID="23" presetClass="entr" presetSubtype="16" fill="hold" nodeType="withEffect">
                                  <p:stCondLst>
                                    <p:cond delay="0"/>
                                  </p:stCondLst>
                                  <p:childTnLst>
                                    <p:set>
                                      <p:cBhvr>
                                        <p:cTn id="49" dur="1" fill="hold">
                                          <p:stCondLst>
                                            <p:cond delay="0"/>
                                          </p:stCondLst>
                                        </p:cTn>
                                        <p:tgtEl>
                                          <p:spTgt spid="26"/>
                                        </p:tgtEl>
                                        <p:attrNameLst>
                                          <p:attrName>style.visibility</p:attrName>
                                        </p:attrNameLst>
                                      </p:cBhvr>
                                      <p:to>
                                        <p:strVal val="visible"/>
                                      </p:to>
                                    </p:set>
                                    <p:anim calcmode="lin" valueType="num">
                                      <p:cBhvr>
                                        <p:cTn id="50" dur="500" fill="hold"/>
                                        <p:tgtEl>
                                          <p:spTgt spid="26"/>
                                        </p:tgtEl>
                                        <p:attrNameLst>
                                          <p:attrName>ppt_w</p:attrName>
                                        </p:attrNameLst>
                                      </p:cBhvr>
                                      <p:tavLst>
                                        <p:tav tm="0">
                                          <p:val>
                                            <p:fltVal val="0"/>
                                          </p:val>
                                        </p:tav>
                                        <p:tav tm="100000">
                                          <p:val>
                                            <p:strVal val="#ppt_w"/>
                                          </p:val>
                                        </p:tav>
                                      </p:tavLst>
                                    </p:anim>
                                    <p:anim calcmode="lin" valueType="num">
                                      <p:cBhvr>
                                        <p:cTn id="51" dur="500" fill="hold"/>
                                        <p:tgtEl>
                                          <p:spTgt spid="26"/>
                                        </p:tgtEl>
                                        <p:attrNameLst>
                                          <p:attrName>ppt_h</p:attrName>
                                        </p:attrNameLst>
                                      </p:cBhvr>
                                      <p:tavLst>
                                        <p:tav tm="0">
                                          <p:val>
                                            <p:fltVal val="0"/>
                                          </p:val>
                                        </p:tav>
                                        <p:tav tm="100000">
                                          <p:val>
                                            <p:strVal val="#ppt_h"/>
                                          </p:val>
                                        </p:tav>
                                      </p:tavLst>
                                    </p:anim>
                                  </p:childTnLst>
                                </p:cTn>
                              </p:par>
                              <p:par>
                                <p:cTn id="52" presetID="23" presetClass="entr" presetSubtype="16"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 calcmode="lin" valueType="num">
                                      <p:cBhvr>
                                        <p:cTn id="54" dur="500" fill="hold"/>
                                        <p:tgtEl>
                                          <p:spTgt spid="28"/>
                                        </p:tgtEl>
                                        <p:attrNameLst>
                                          <p:attrName>ppt_w</p:attrName>
                                        </p:attrNameLst>
                                      </p:cBhvr>
                                      <p:tavLst>
                                        <p:tav tm="0">
                                          <p:val>
                                            <p:fltVal val="0"/>
                                          </p:val>
                                        </p:tav>
                                        <p:tav tm="100000">
                                          <p:val>
                                            <p:strVal val="#ppt_w"/>
                                          </p:val>
                                        </p:tav>
                                      </p:tavLst>
                                    </p:anim>
                                    <p:anim calcmode="lin" valueType="num">
                                      <p:cBhvr>
                                        <p:cTn id="55" dur="500" fill="hold"/>
                                        <p:tgtEl>
                                          <p:spTgt spid="28"/>
                                        </p:tgtEl>
                                        <p:attrNameLst>
                                          <p:attrName>ppt_h</p:attrName>
                                        </p:attrNameLst>
                                      </p:cBhvr>
                                      <p:tavLst>
                                        <p:tav tm="0">
                                          <p:val>
                                            <p:fltVal val="0"/>
                                          </p:val>
                                        </p:tav>
                                        <p:tav tm="100000">
                                          <p:val>
                                            <p:strVal val="#ppt_h"/>
                                          </p:val>
                                        </p:tav>
                                      </p:tavLst>
                                    </p:anim>
                                  </p:childTnLst>
                                </p:cTn>
                              </p:par>
                              <p:par>
                                <p:cTn id="56" presetID="23" presetClass="entr" presetSubtype="16" fill="hold" nodeType="withEffect">
                                  <p:stCondLst>
                                    <p:cond delay="0"/>
                                  </p:stCondLst>
                                  <p:childTnLst>
                                    <p:set>
                                      <p:cBhvr>
                                        <p:cTn id="57" dur="1" fill="hold">
                                          <p:stCondLst>
                                            <p:cond delay="0"/>
                                          </p:stCondLst>
                                        </p:cTn>
                                        <p:tgtEl>
                                          <p:spTgt spid="30"/>
                                        </p:tgtEl>
                                        <p:attrNameLst>
                                          <p:attrName>style.visibility</p:attrName>
                                        </p:attrNameLst>
                                      </p:cBhvr>
                                      <p:to>
                                        <p:strVal val="visible"/>
                                      </p:to>
                                    </p:set>
                                    <p:anim calcmode="lin" valueType="num">
                                      <p:cBhvr>
                                        <p:cTn id="58" dur="500" fill="hold"/>
                                        <p:tgtEl>
                                          <p:spTgt spid="30"/>
                                        </p:tgtEl>
                                        <p:attrNameLst>
                                          <p:attrName>ppt_w</p:attrName>
                                        </p:attrNameLst>
                                      </p:cBhvr>
                                      <p:tavLst>
                                        <p:tav tm="0">
                                          <p:val>
                                            <p:fltVal val="0"/>
                                          </p:val>
                                        </p:tav>
                                        <p:tav tm="100000">
                                          <p:val>
                                            <p:strVal val="#ppt_w"/>
                                          </p:val>
                                        </p:tav>
                                      </p:tavLst>
                                    </p:anim>
                                    <p:anim calcmode="lin" valueType="num">
                                      <p:cBhvr>
                                        <p:cTn id="59" dur="500" fill="hold"/>
                                        <p:tgtEl>
                                          <p:spTgt spid="30"/>
                                        </p:tgtEl>
                                        <p:attrNameLst>
                                          <p:attrName>ppt_h</p:attrName>
                                        </p:attrNameLst>
                                      </p:cBhvr>
                                      <p:tavLst>
                                        <p:tav tm="0">
                                          <p:val>
                                            <p:fltVal val="0"/>
                                          </p:val>
                                        </p:tav>
                                        <p:tav tm="100000">
                                          <p:val>
                                            <p:strVal val="#ppt_h"/>
                                          </p:val>
                                        </p:tav>
                                      </p:tavLst>
                                    </p:anim>
                                  </p:childTnLst>
                                </p:cTn>
                              </p:par>
                              <p:par>
                                <p:cTn id="60" presetID="23" presetClass="entr" presetSubtype="16" fill="hold" nodeType="withEffect">
                                  <p:stCondLst>
                                    <p:cond delay="0"/>
                                  </p:stCondLst>
                                  <p:childTnLst>
                                    <p:set>
                                      <p:cBhvr>
                                        <p:cTn id="61" dur="1" fill="hold">
                                          <p:stCondLst>
                                            <p:cond delay="0"/>
                                          </p:stCondLst>
                                        </p:cTn>
                                        <p:tgtEl>
                                          <p:spTgt spid="36"/>
                                        </p:tgtEl>
                                        <p:attrNameLst>
                                          <p:attrName>style.visibility</p:attrName>
                                        </p:attrNameLst>
                                      </p:cBhvr>
                                      <p:to>
                                        <p:strVal val="visible"/>
                                      </p:to>
                                    </p:set>
                                    <p:anim calcmode="lin" valueType="num">
                                      <p:cBhvr>
                                        <p:cTn id="62" dur="500" fill="hold"/>
                                        <p:tgtEl>
                                          <p:spTgt spid="36"/>
                                        </p:tgtEl>
                                        <p:attrNameLst>
                                          <p:attrName>ppt_w</p:attrName>
                                        </p:attrNameLst>
                                      </p:cBhvr>
                                      <p:tavLst>
                                        <p:tav tm="0">
                                          <p:val>
                                            <p:fltVal val="0"/>
                                          </p:val>
                                        </p:tav>
                                        <p:tav tm="100000">
                                          <p:val>
                                            <p:strVal val="#ppt_w"/>
                                          </p:val>
                                        </p:tav>
                                      </p:tavLst>
                                    </p:anim>
                                    <p:anim calcmode="lin" valueType="num">
                                      <p:cBhvr>
                                        <p:cTn id="63" dur="500" fill="hold"/>
                                        <p:tgtEl>
                                          <p:spTgt spid="36"/>
                                        </p:tgtEl>
                                        <p:attrNameLst>
                                          <p:attrName>ppt_h</p:attrName>
                                        </p:attrNameLst>
                                      </p:cBhvr>
                                      <p:tavLst>
                                        <p:tav tm="0">
                                          <p:val>
                                            <p:fltVal val="0"/>
                                          </p:val>
                                        </p:tav>
                                        <p:tav tm="100000">
                                          <p:val>
                                            <p:strVal val="#ppt_h"/>
                                          </p:val>
                                        </p:tav>
                                      </p:tavLst>
                                    </p:anim>
                                  </p:childTnLst>
                                </p:cTn>
                              </p:par>
                              <p:par>
                                <p:cTn id="64" presetID="23" presetClass="entr" presetSubtype="16" fill="hold" nodeType="withEffect">
                                  <p:stCondLst>
                                    <p:cond delay="0"/>
                                  </p:stCondLst>
                                  <p:childTnLst>
                                    <p:set>
                                      <p:cBhvr>
                                        <p:cTn id="65" dur="1" fill="hold">
                                          <p:stCondLst>
                                            <p:cond delay="0"/>
                                          </p:stCondLst>
                                        </p:cTn>
                                        <p:tgtEl>
                                          <p:spTgt spid="38"/>
                                        </p:tgtEl>
                                        <p:attrNameLst>
                                          <p:attrName>style.visibility</p:attrName>
                                        </p:attrNameLst>
                                      </p:cBhvr>
                                      <p:to>
                                        <p:strVal val="visible"/>
                                      </p:to>
                                    </p:set>
                                    <p:anim calcmode="lin" valueType="num">
                                      <p:cBhvr>
                                        <p:cTn id="66" dur="500" fill="hold"/>
                                        <p:tgtEl>
                                          <p:spTgt spid="38"/>
                                        </p:tgtEl>
                                        <p:attrNameLst>
                                          <p:attrName>ppt_w</p:attrName>
                                        </p:attrNameLst>
                                      </p:cBhvr>
                                      <p:tavLst>
                                        <p:tav tm="0">
                                          <p:val>
                                            <p:fltVal val="0"/>
                                          </p:val>
                                        </p:tav>
                                        <p:tav tm="100000">
                                          <p:val>
                                            <p:strVal val="#ppt_w"/>
                                          </p:val>
                                        </p:tav>
                                      </p:tavLst>
                                    </p:anim>
                                    <p:anim calcmode="lin" valueType="num">
                                      <p:cBhvr>
                                        <p:cTn id="67" dur="500" fill="hold"/>
                                        <p:tgtEl>
                                          <p:spTgt spid="3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68" restart="whenNotActive" fill="hold" evtFilter="cancelBubble" nodeType="interactiveSeq">
                <p:stCondLst>
                  <p:cond evt="onClick" delay="0">
                    <p:tgtEl>
                      <p:spTgt spid="49"/>
                    </p:tgtEl>
                  </p:cond>
                </p:stCondLst>
                <p:endSync evt="end" delay="0">
                  <p:rtn val="all"/>
                </p:endSync>
                <p:childTnLst>
                  <p:par>
                    <p:cTn id="69" fill="hold">
                      <p:stCondLst>
                        <p:cond delay="0"/>
                      </p:stCondLst>
                      <p:childTnLst>
                        <p:par>
                          <p:cTn id="70" fill="hold">
                            <p:stCondLst>
                              <p:cond delay="0"/>
                            </p:stCondLst>
                            <p:childTnLst>
                              <p:par>
                                <p:cTn id="71" presetID="1" presetClass="emph" presetSubtype="2" fill="hold" nodeType="clickEffect">
                                  <p:stCondLst>
                                    <p:cond delay="0"/>
                                  </p:stCondLst>
                                  <p:childTnLst>
                                    <p:animClr clrSpc="rgb" dir="cw">
                                      <p:cBhvr>
                                        <p:cTn id="72" dur="2000" fill="hold"/>
                                        <p:tgtEl>
                                          <p:spTgt spid="49"/>
                                        </p:tgtEl>
                                        <p:attrNameLst>
                                          <p:attrName>fillcolor</p:attrName>
                                        </p:attrNameLst>
                                      </p:cBhvr>
                                      <p:to>
                                        <a:srgbClr val="00B050"/>
                                      </p:to>
                                    </p:animClr>
                                    <p:set>
                                      <p:cBhvr>
                                        <p:cTn id="73" dur="2000" fill="hold"/>
                                        <p:tgtEl>
                                          <p:spTgt spid="49"/>
                                        </p:tgtEl>
                                        <p:attrNameLst>
                                          <p:attrName>fill.type</p:attrName>
                                        </p:attrNameLst>
                                      </p:cBhvr>
                                      <p:to>
                                        <p:strVal val="solid"/>
                                      </p:to>
                                    </p:set>
                                    <p:set>
                                      <p:cBhvr>
                                        <p:cTn id="74" dur="2000" fill="hold"/>
                                        <p:tgtEl>
                                          <p:spTgt spid="49"/>
                                        </p:tgtEl>
                                        <p:attrNameLst>
                                          <p:attrName>fill.on</p:attrName>
                                        </p:attrNameLst>
                                      </p:cBhvr>
                                      <p:to>
                                        <p:strVal val="true"/>
                                      </p:to>
                                    </p:set>
                                  </p:childTnLst>
                                </p:cTn>
                              </p:par>
                            </p:childTnLst>
                          </p:cTn>
                        </p:par>
                      </p:childTnLst>
                    </p:cTn>
                  </p:par>
                </p:childTnLst>
              </p:cTn>
              <p:nextCondLst>
                <p:cond evt="onClick" delay="0">
                  <p:tgtEl>
                    <p:spTgt spid="49"/>
                  </p:tgtEl>
                </p:cond>
              </p:nextCondLst>
            </p:seq>
            <p:seq concurrent="1" nextAc="seek">
              <p:cTn id="75" restart="whenNotActive" fill="hold" evtFilter="cancelBubble" nodeType="interactiveSeq">
                <p:stCondLst>
                  <p:cond evt="onClick" delay="0">
                    <p:tgtEl>
                      <p:spTgt spid="48"/>
                    </p:tgtEl>
                  </p:cond>
                </p:stCondLst>
                <p:endSync evt="end" delay="0">
                  <p:rtn val="all"/>
                </p:endSync>
                <p:childTnLst>
                  <p:par>
                    <p:cTn id="76" fill="hold">
                      <p:stCondLst>
                        <p:cond delay="0"/>
                      </p:stCondLst>
                      <p:childTnLst>
                        <p:par>
                          <p:cTn id="77" fill="hold">
                            <p:stCondLst>
                              <p:cond delay="0"/>
                            </p:stCondLst>
                            <p:childTnLst>
                              <p:par>
                                <p:cTn id="78" presetID="1" presetClass="emph" presetSubtype="2" fill="hold" nodeType="clickEffect">
                                  <p:stCondLst>
                                    <p:cond delay="0"/>
                                  </p:stCondLst>
                                  <p:childTnLst>
                                    <p:animClr clrSpc="rgb" dir="cw">
                                      <p:cBhvr>
                                        <p:cTn id="79" dur="2000" fill="hold"/>
                                        <p:tgtEl>
                                          <p:spTgt spid="48"/>
                                        </p:tgtEl>
                                        <p:attrNameLst>
                                          <p:attrName>fillcolor</p:attrName>
                                        </p:attrNameLst>
                                      </p:cBhvr>
                                      <p:to>
                                        <a:srgbClr val="FF0000"/>
                                      </p:to>
                                    </p:animClr>
                                    <p:set>
                                      <p:cBhvr>
                                        <p:cTn id="80" dur="2000" fill="hold"/>
                                        <p:tgtEl>
                                          <p:spTgt spid="48"/>
                                        </p:tgtEl>
                                        <p:attrNameLst>
                                          <p:attrName>fill.type</p:attrName>
                                        </p:attrNameLst>
                                      </p:cBhvr>
                                      <p:to>
                                        <p:strVal val="solid"/>
                                      </p:to>
                                    </p:set>
                                    <p:set>
                                      <p:cBhvr>
                                        <p:cTn id="81" dur="2000" fill="hold"/>
                                        <p:tgtEl>
                                          <p:spTgt spid="48"/>
                                        </p:tgtEl>
                                        <p:attrNameLst>
                                          <p:attrName>fill.on</p:attrName>
                                        </p:attrNameLst>
                                      </p:cBhvr>
                                      <p:to>
                                        <p:strVal val="true"/>
                                      </p:to>
                                    </p:set>
                                  </p:childTnLst>
                                </p:cTn>
                              </p:par>
                            </p:childTnLst>
                          </p:cTn>
                        </p:par>
                      </p:childTnLst>
                    </p:cTn>
                  </p:par>
                </p:childTnLst>
              </p:cTn>
              <p:nextCondLst>
                <p:cond evt="onClick" delay="0">
                  <p:tgtEl>
                    <p:spTgt spid="48"/>
                  </p:tgtEl>
                </p:cond>
              </p:nextCondLst>
            </p:seq>
            <p:seq concurrent="1" nextAc="seek">
              <p:cTn id="82" restart="whenNotActive" fill="hold" evtFilter="cancelBubble" nodeType="interactiveSeq">
                <p:stCondLst>
                  <p:cond evt="onClick" delay="0">
                    <p:tgtEl>
                      <p:spTgt spid="50"/>
                    </p:tgtEl>
                  </p:cond>
                </p:stCondLst>
                <p:endSync evt="end" delay="0">
                  <p:rtn val="all"/>
                </p:endSync>
                <p:childTnLst>
                  <p:par>
                    <p:cTn id="83" fill="hold">
                      <p:stCondLst>
                        <p:cond delay="0"/>
                      </p:stCondLst>
                      <p:childTnLst>
                        <p:par>
                          <p:cTn id="84" fill="hold">
                            <p:stCondLst>
                              <p:cond delay="0"/>
                            </p:stCondLst>
                            <p:childTnLst>
                              <p:par>
                                <p:cTn id="85" presetID="1" presetClass="emph" presetSubtype="2" fill="hold" nodeType="clickEffect">
                                  <p:stCondLst>
                                    <p:cond delay="0"/>
                                  </p:stCondLst>
                                  <p:childTnLst>
                                    <p:animClr clrSpc="rgb" dir="cw">
                                      <p:cBhvr>
                                        <p:cTn id="86" dur="2000" fill="hold"/>
                                        <p:tgtEl>
                                          <p:spTgt spid="50"/>
                                        </p:tgtEl>
                                        <p:attrNameLst>
                                          <p:attrName>fillcolor</p:attrName>
                                        </p:attrNameLst>
                                      </p:cBhvr>
                                      <p:to>
                                        <a:srgbClr val="FF0000"/>
                                      </p:to>
                                    </p:animClr>
                                    <p:set>
                                      <p:cBhvr>
                                        <p:cTn id="87" dur="2000" fill="hold"/>
                                        <p:tgtEl>
                                          <p:spTgt spid="50"/>
                                        </p:tgtEl>
                                        <p:attrNameLst>
                                          <p:attrName>fill.type</p:attrName>
                                        </p:attrNameLst>
                                      </p:cBhvr>
                                      <p:to>
                                        <p:strVal val="solid"/>
                                      </p:to>
                                    </p:set>
                                    <p:set>
                                      <p:cBhvr>
                                        <p:cTn id="88" dur="2000" fill="hold"/>
                                        <p:tgtEl>
                                          <p:spTgt spid="50"/>
                                        </p:tgtEl>
                                        <p:attrNameLst>
                                          <p:attrName>fill.on</p:attrName>
                                        </p:attrNameLst>
                                      </p:cBhvr>
                                      <p:to>
                                        <p:strVal val="true"/>
                                      </p:to>
                                    </p:set>
                                  </p:childTnLst>
                                </p:cTn>
                              </p:par>
                            </p:childTnLst>
                          </p:cTn>
                        </p:par>
                      </p:childTnLst>
                    </p:cTn>
                  </p:par>
                </p:childTnLst>
              </p:cTn>
              <p:nextCondLst>
                <p:cond evt="onClick" delay="0">
                  <p:tgtEl>
                    <p:spTgt spid="50"/>
                  </p:tgtEl>
                </p:cond>
              </p:nextCondLst>
            </p:seq>
            <p:seq concurrent="1" nextAc="seek">
              <p:cTn id="89" restart="whenNotActive" fill="hold" evtFilter="cancelBubble" nodeType="interactiveSeq">
                <p:stCondLst>
                  <p:cond evt="onClick" delay="0">
                    <p:tgtEl>
                      <p:spTgt spid="51"/>
                    </p:tgtEl>
                  </p:cond>
                </p:stCondLst>
                <p:endSync evt="end" delay="0">
                  <p:rtn val="all"/>
                </p:endSync>
                <p:childTnLst>
                  <p:par>
                    <p:cTn id="90" fill="hold">
                      <p:stCondLst>
                        <p:cond delay="0"/>
                      </p:stCondLst>
                      <p:childTnLst>
                        <p:par>
                          <p:cTn id="91" fill="hold">
                            <p:stCondLst>
                              <p:cond delay="0"/>
                            </p:stCondLst>
                            <p:childTnLst>
                              <p:par>
                                <p:cTn id="92" presetID="1" presetClass="emph" presetSubtype="2" fill="hold" nodeType="clickEffect">
                                  <p:stCondLst>
                                    <p:cond delay="0"/>
                                  </p:stCondLst>
                                  <p:childTnLst>
                                    <p:animClr clrSpc="rgb" dir="cw">
                                      <p:cBhvr>
                                        <p:cTn id="93" dur="2000" fill="hold"/>
                                        <p:tgtEl>
                                          <p:spTgt spid="51"/>
                                        </p:tgtEl>
                                        <p:attrNameLst>
                                          <p:attrName>fillcolor</p:attrName>
                                        </p:attrNameLst>
                                      </p:cBhvr>
                                      <p:to>
                                        <a:srgbClr val="FF0000"/>
                                      </p:to>
                                    </p:animClr>
                                    <p:set>
                                      <p:cBhvr>
                                        <p:cTn id="94" dur="2000" fill="hold"/>
                                        <p:tgtEl>
                                          <p:spTgt spid="51"/>
                                        </p:tgtEl>
                                        <p:attrNameLst>
                                          <p:attrName>fill.type</p:attrName>
                                        </p:attrNameLst>
                                      </p:cBhvr>
                                      <p:to>
                                        <p:strVal val="solid"/>
                                      </p:to>
                                    </p:set>
                                    <p:set>
                                      <p:cBhvr>
                                        <p:cTn id="95" dur="2000" fill="hold"/>
                                        <p:tgtEl>
                                          <p:spTgt spid="51"/>
                                        </p:tgtEl>
                                        <p:attrNameLst>
                                          <p:attrName>fill.on</p:attrName>
                                        </p:attrNameLst>
                                      </p:cBhvr>
                                      <p:to>
                                        <p:strVal val="true"/>
                                      </p:to>
                                    </p:set>
                                  </p:childTnLst>
                                </p:cTn>
                              </p:par>
                            </p:childTnLst>
                          </p:cTn>
                        </p:par>
                      </p:childTnLst>
                    </p:cTn>
                  </p:par>
                </p:childTnLst>
              </p:cTn>
              <p:nextCondLst>
                <p:cond evt="onClick" delay="0">
                  <p:tgtEl>
                    <p:spTgt spid="51"/>
                  </p:tgtEl>
                </p:cond>
              </p:nextCondLst>
            </p:seq>
          </p:childTnLst>
        </p:cTn>
      </p:par>
    </p:tnLst>
    <p:bldLst>
      <p:bldP spid="47" grpId="0" animBg="1"/>
      <p:bldP spid="47" grpId="1" animBg="1"/>
      <p:bldP spid="47" grpId="2" animBg="1"/>
      <p:bldP spid="48" grpId="0" animBg="1"/>
      <p:bldP spid="49" grpId="0" animBg="1"/>
      <p:bldP spid="50" grpId="0" animBg="1"/>
      <p:bldP spid="5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3804" y="467352"/>
            <a:ext cx="17260392" cy="9352296"/>
            <a:chOff x="0" y="0"/>
            <a:chExt cx="4482328" cy="2428685"/>
          </a:xfrm>
        </p:grpSpPr>
        <p:sp>
          <p:nvSpPr>
            <p:cNvPr id="3" name="Freeform 3"/>
            <p:cNvSpPr/>
            <p:nvPr/>
          </p:nvSpPr>
          <p:spPr>
            <a:xfrm>
              <a:off x="0" y="0"/>
              <a:ext cx="4482328" cy="2428685"/>
            </a:xfrm>
            <a:custGeom>
              <a:avLst/>
              <a:gdLst/>
              <a:ahLst/>
              <a:cxnLst/>
              <a:rect l="l" t="t" r="r" b="b"/>
              <a:pathLst>
                <a:path w="4482328" h="2428685">
                  <a:moveTo>
                    <a:pt x="22427" y="0"/>
                  </a:moveTo>
                  <a:lnTo>
                    <a:pt x="4459901" y="0"/>
                  </a:lnTo>
                  <a:cubicBezTo>
                    <a:pt x="4472287" y="0"/>
                    <a:pt x="4482328" y="10041"/>
                    <a:pt x="4482328" y="22427"/>
                  </a:cubicBezTo>
                  <a:lnTo>
                    <a:pt x="4482328" y="2406258"/>
                  </a:lnTo>
                  <a:cubicBezTo>
                    <a:pt x="4482328" y="2412206"/>
                    <a:pt x="4479965" y="2417911"/>
                    <a:pt x="4475759" y="2422116"/>
                  </a:cubicBezTo>
                  <a:cubicBezTo>
                    <a:pt x="4471553" y="2426322"/>
                    <a:pt x="4465849" y="2428685"/>
                    <a:pt x="4459901" y="2428685"/>
                  </a:cubicBezTo>
                  <a:lnTo>
                    <a:pt x="22427" y="2428685"/>
                  </a:lnTo>
                  <a:cubicBezTo>
                    <a:pt x="10041" y="2428685"/>
                    <a:pt x="0" y="2418644"/>
                    <a:pt x="0" y="2406258"/>
                  </a:cubicBezTo>
                  <a:lnTo>
                    <a:pt x="0" y="22427"/>
                  </a:lnTo>
                  <a:cubicBezTo>
                    <a:pt x="0" y="16479"/>
                    <a:pt x="2363" y="10775"/>
                    <a:pt x="6569" y="6569"/>
                  </a:cubicBezTo>
                  <a:cubicBezTo>
                    <a:pt x="10775" y="2363"/>
                    <a:pt x="16479" y="0"/>
                    <a:pt x="22427" y="0"/>
                  </a:cubicBezTo>
                  <a:close/>
                </a:path>
              </a:pathLst>
            </a:custGeom>
            <a:solidFill>
              <a:srgbClr val="FFFFFF"/>
            </a:solidFill>
            <a:ln w="28575" cap="rnd">
              <a:solidFill>
                <a:srgbClr val="000000"/>
              </a:solidFill>
              <a:prstDash val="solid"/>
              <a:round/>
            </a:ln>
          </p:spPr>
        </p:sp>
        <p:sp>
          <p:nvSpPr>
            <p:cNvPr id="4" name="TextBox 4"/>
            <p:cNvSpPr txBox="1"/>
            <p:nvPr/>
          </p:nvSpPr>
          <p:spPr>
            <a:xfrm>
              <a:off x="0" y="-9525"/>
              <a:ext cx="4482328" cy="2438210"/>
            </a:xfrm>
            <a:prstGeom prst="rect">
              <a:avLst/>
            </a:prstGeom>
          </p:spPr>
          <p:txBody>
            <a:bodyPr lIns="50800" tIns="50800" rIns="50800" bIns="50800" rtlCol="0" anchor="ctr"/>
            <a:lstStyle/>
            <a:p>
              <a:pPr algn="ctr">
                <a:lnSpc>
                  <a:spcPts val="2400"/>
                </a:lnSpc>
              </a:pPr>
              <a:endParaRPr/>
            </a:p>
          </p:txBody>
        </p:sp>
      </p:grpSp>
      <p:sp>
        <p:nvSpPr>
          <p:cNvPr id="5" name="Freeform 5"/>
          <p:cNvSpPr/>
          <p:nvPr/>
        </p:nvSpPr>
        <p:spPr>
          <a:xfrm rot="500324">
            <a:off x="14823518" y="184707"/>
            <a:ext cx="1549878" cy="1687986"/>
          </a:xfrm>
          <a:custGeom>
            <a:avLst/>
            <a:gdLst/>
            <a:ahLst/>
            <a:cxnLst/>
            <a:rect l="l" t="t" r="r" b="b"/>
            <a:pathLst>
              <a:path w="1549878" h="1687986">
                <a:moveTo>
                  <a:pt x="0" y="0"/>
                </a:moveTo>
                <a:lnTo>
                  <a:pt x="1549878" y="0"/>
                </a:lnTo>
                <a:lnTo>
                  <a:pt x="1549878" y="1687986"/>
                </a:lnTo>
                <a:lnTo>
                  <a:pt x="0" y="16879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2772529">
            <a:off x="2701254" y="7958567"/>
            <a:ext cx="1145740" cy="1645319"/>
          </a:xfrm>
          <a:custGeom>
            <a:avLst/>
            <a:gdLst/>
            <a:ahLst/>
            <a:cxnLst/>
            <a:rect l="l" t="t" r="r" b="b"/>
            <a:pathLst>
              <a:path w="1145740" h="1645319">
                <a:moveTo>
                  <a:pt x="0" y="0"/>
                </a:moveTo>
                <a:lnTo>
                  <a:pt x="1145740" y="0"/>
                </a:lnTo>
                <a:lnTo>
                  <a:pt x="1145740" y="1645319"/>
                </a:lnTo>
                <a:lnTo>
                  <a:pt x="0" y="16453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426048">
            <a:off x="15796361" y="4788906"/>
            <a:ext cx="428812" cy="1483310"/>
          </a:xfrm>
          <a:custGeom>
            <a:avLst/>
            <a:gdLst/>
            <a:ahLst/>
            <a:cxnLst/>
            <a:rect l="l" t="t" r="r" b="b"/>
            <a:pathLst>
              <a:path w="428812" h="1483310">
                <a:moveTo>
                  <a:pt x="0" y="0"/>
                </a:moveTo>
                <a:lnTo>
                  <a:pt x="428811" y="0"/>
                </a:lnTo>
                <a:lnTo>
                  <a:pt x="428811" y="1483311"/>
                </a:lnTo>
                <a:lnTo>
                  <a:pt x="0" y="148331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rot="-7203126" flipH="1">
            <a:off x="478905" y="931947"/>
            <a:ext cx="852115" cy="2159738"/>
          </a:xfrm>
          <a:custGeom>
            <a:avLst/>
            <a:gdLst/>
            <a:ahLst/>
            <a:cxnLst/>
            <a:rect l="l" t="t" r="r" b="b"/>
            <a:pathLst>
              <a:path w="852115" h="2159738">
                <a:moveTo>
                  <a:pt x="852115" y="0"/>
                </a:moveTo>
                <a:lnTo>
                  <a:pt x="0" y="0"/>
                </a:lnTo>
                <a:lnTo>
                  <a:pt x="0" y="2159739"/>
                </a:lnTo>
                <a:lnTo>
                  <a:pt x="852115" y="2159739"/>
                </a:lnTo>
                <a:lnTo>
                  <a:pt x="852115"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9" name="Group 9"/>
          <p:cNvGrpSpPr/>
          <p:nvPr/>
        </p:nvGrpSpPr>
        <p:grpSpPr>
          <a:xfrm>
            <a:off x="904962" y="8139226"/>
            <a:ext cx="960256" cy="798425"/>
            <a:chOff x="0" y="0"/>
            <a:chExt cx="1280341" cy="1064567"/>
          </a:xfrm>
        </p:grpSpPr>
        <p:grpSp>
          <p:nvGrpSpPr>
            <p:cNvPr id="10" name="Group 10"/>
            <p:cNvGrpSpPr/>
            <p:nvPr/>
          </p:nvGrpSpPr>
          <p:grpSpPr>
            <a:xfrm>
              <a:off x="0" y="0"/>
              <a:ext cx="1280341" cy="1064567"/>
              <a:chOff x="0" y="0"/>
              <a:chExt cx="1838434" cy="1528606"/>
            </a:xfrm>
          </p:grpSpPr>
          <p:sp>
            <p:nvSpPr>
              <p:cNvPr id="11" name="Freeform 11"/>
              <p:cNvSpPr/>
              <p:nvPr/>
            </p:nvSpPr>
            <p:spPr>
              <a:xfrm>
                <a:off x="92710" y="293370"/>
                <a:ext cx="1733024" cy="1222535"/>
              </a:xfrm>
              <a:custGeom>
                <a:avLst/>
                <a:gdLst/>
                <a:ahLst/>
                <a:cxnLst/>
                <a:rect l="l" t="t" r="r" b="b"/>
                <a:pathLst>
                  <a:path w="1733024" h="1222535">
                    <a:moveTo>
                      <a:pt x="0" y="1167925"/>
                    </a:moveTo>
                    <a:lnTo>
                      <a:pt x="0" y="1222535"/>
                    </a:lnTo>
                    <a:lnTo>
                      <a:pt x="1733024" y="1222535"/>
                    </a:lnTo>
                    <a:lnTo>
                      <a:pt x="1733024" y="54610"/>
                    </a:lnTo>
                    <a:lnTo>
                      <a:pt x="1678414" y="0"/>
                    </a:lnTo>
                    <a:lnTo>
                      <a:pt x="1678414" y="1167925"/>
                    </a:lnTo>
                    <a:close/>
                  </a:path>
                </a:pathLst>
              </a:custGeom>
              <a:solidFill>
                <a:srgbClr val="B18DFF"/>
              </a:solidFill>
            </p:spPr>
          </p:sp>
          <p:sp>
            <p:nvSpPr>
              <p:cNvPr id="12" name="Freeform 12"/>
              <p:cNvSpPr/>
              <p:nvPr/>
            </p:nvSpPr>
            <p:spPr>
              <a:xfrm>
                <a:off x="6350" y="11430"/>
                <a:ext cx="1758424" cy="1437165"/>
              </a:xfrm>
              <a:custGeom>
                <a:avLst/>
                <a:gdLst/>
                <a:ahLst/>
                <a:cxnLst/>
                <a:rect l="l" t="t" r="r" b="b"/>
                <a:pathLst>
                  <a:path w="1758424" h="1437165">
                    <a:moveTo>
                      <a:pt x="1487914" y="0"/>
                    </a:moveTo>
                    <a:lnTo>
                      <a:pt x="0" y="1270"/>
                    </a:lnTo>
                    <a:lnTo>
                      <a:pt x="0" y="1437165"/>
                    </a:lnTo>
                    <a:lnTo>
                      <a:pt x="1757154" y="1437165"/>
                    </a:lnTo>
                    <a:lnTo>
                      <a:pt x="1758424" y="266700"/>
                    </a:lnTo>
                    <a:close/>
                  </a:path>
                </a:pathLst>
              </a:custGeom>
              <a:solidFill>
                <a:srgbClr val="D4C3FF"/>
              </a:solidFill>
            </p:spPr>
          </p:sp>
          <p:sp>
            <p:nvSpPr>
              <p:cNvPr id="13" name="Freeform 13"/>
              <p:cNvSpPr/>
              <p:nvPr/>
            </p:nvSpPr>
            <p:spPr>
              <a:xfrm>
                <a:off x="0" y="0"/>
                <a:ext cx="1838434" cy="1528605"/>
              </a:xfrm>
              <a:custGeom>
                <a:avLst/>
                <a:gdLst/>
                <a:ahLst/>
                <a:cxnLst/>
                <a:rect l="l" t="t" r="r" b="b"/>
                <a:pathLst>
                  <a:path w="1838434" h="1528605">
                    <a:moveTo>
                      <a:pt x="1771124" y="275590"/>
                    </a:moveTo>
                    <a:lnTo>
                      <a:pt x="1769854" y="274320"/>
                    </a:lnTo>
                    <a:lnTo>
                      <a:pt x="1633964" y="138430"/>
                    </a:lnTo>
                    <a:lnTo>
                      <a:pt x="1566654" y="71120"/>
                    </a:lnTo>
                    <a:lnTo>
                      <a:pt x="1495534" y="0"/>
                    </a:lnTo>
                    <a:lnTo>
                      <a:pt x="0" y="0"/>
                    </a:lnTo>
                    <a:lnTo>
                      <a:pt x="0" y="1461295"/>
                    </a:lnTo>
                    <a:lnTo>
                      <a:pt x="80010" y="1461295"/>
                    </a:lnTo>
                    <a:lnTo>
                      <a:pt x="80010" y="1528605"/>
                    </a:lnTo>
                    <a:lnTo>
                      <a:pt x="1838434" y="1528605"/>
                    </a:lnTo>
                    <a:lnTo>
                      <a:pt x="1838434" y="342900"/>
                    </a:lnTo>
                    <a:lnTo>
                      <a:pt x="1771124" y="275590"/>
                    </a:lnTo>
                    <a:close/>
                    <a:moveTo>
                      <a:pt x="1499344" y="21590"/>
                    </a:moveTo>
                    <a:lnTo>
                      <a:pt x="1625074" y="146050"/>
                    </a:lnTo>
                    <a:lnTo>
                      <a:pt x="1749534" y="270510"/>
                    </a:lnTo>
                    <a:lnTo>
                      <a:pt x="1499344" y="270510"/>
                    </a:lnTo>
                    <a:lnTo>
                      <a:pt x="1499344" y="21590"/>
                    </a:lnTo>
                    <a:close/>
                    <a:moveTo>
                      <a:pt x="12700" y="1448595"/>
                    </a:moveTo>
                    <a:lnTo>
                      <a:pt x="12700" y="12700"/>
                    </a:lnTo>
                    <a:lnTo>
                      <a:pt x="1486644" y="12700"/>
                    </a:lnTo>
                    <a:lnTo>
                      <a:pt x="1486644" y="278130"/>
                    </a:lnTo>
                    <a:cubicBezTo>
                      <a:pt x="1486644" y="281940"/>
                      <a:pt x="1489184" y="284480"/>
                      <a:pt x="1492994" y="284480"/>
                    </a:cubicBezTo>
                    <a:lnTo>
                      <a:pt x="1758424" y="284480"/>
                    </a:lnTo>
                    <a:lnTo>
                      <a:pt x="1758424" y="1448595"/>
                    </a:lnTo>
                    <a:lnTo>
                      <a:pt x="12700" y="1448595"/>
                    </a:lnTo>
                    <a:close/>
                    <a:moveTo>
                      <a:pt x="1825734" y="1515905"/>
                    </a:moveTo>
                    <a:lnTo>
                      <a:pt x="92710" y="1515905"/>
                    </a:lnTo>
                    <a:lnTo>
                      <a:pt x="92710" y="1461295"/>
                    </a:lnTo>
                    <a:lnTo>
                      <a:pt x="1771124" y="1461295"/>
                    </a:lnTo>
                    <a:lnTo>
                      <a:pt x="1771124" y="293370"/>
                    </a:lnTo>
                    <a:lnTo>
                      <a:pt x="1825734" y="347980"/>
                    </a:lnTo>
                    <a:lnTo>
                      <a:pt x="1825734" y="1515905"/>
                    </a:lnTo>
                    <a:close/>
                  </a:path>
                </a:pathLst>
              </a:custGeom>
              <a:solidFill>
                <a:srgbClr val="000000"/>
              </a:solidFill>
            </p:spPr>
          </p:sp>
        </p:grpSp>
        <p:sp>
          <p:nvSpPr>
            <p:cNvPr id="14" name="TextBox 14"/>
            <p:cNvSpPr txBox="1"/>
            <p:nvPr/>
          </p:nvSpPr>
          <p:spPr>
            <a:xfrm>
              <a:off x="126551" y="414554"/>
              <a:ext cx="999455" cy="244983"/>
            </a:xfrm>
            <a:prstGeom prst="rect">
              <a:avLst/>
            </a:prstGeom>
          </p:spPr>
          <p:txBody>
            <a:bodyPr lIns="0" tIns="0" rIns="0" bIns="0" rtlCol="0" anchor="t">
              <a:spAutoFit/>
            </a:bodyPr>
            <a:lstStyle/>
            <a:p>
              <a:pPr algn="ctr">
                <a:lnSpc>
                  <a:spcPts val="1482"/>
                </a:lnSpc>
              </a:pPr>
              <a:endParaRPr/>
            </a:p>
          </p:txBody>
        </p:sp>
      </p:grpSp>
      <p:grpSp>
        <p:nvGrpSpPr>
          <p:cNvPr id="15" name="Group 15"/>
          <p:cNvGrpSpPr/>
          <p:nvPr/>
        </p:nvGrpSpPr>
        <p:grpSpPr>
          <a:xfrm>
            <a:off x="403186" y="3469992"/>
            <a:ext cx="960256" cy="712727"/>
            <a:chOff x="0" y="0"/>
            <a:chExt cx="1280341" cy="950303"/>
          </a:xfrm>
        </p:grpSpPr>
        <p:grpSp>
          <p:nvGrpSpPr>
            <p:cNvPr id="16" name="Group 16"/>
            <p:cNvGrpSpPr/>
            <p:nvPr/>
          </p:nvGrpSpPr>
          <p:grpSpPr>
            <a:xfrm>
              <a:off x="0" y="0"/>
              <a:ext cx="1280341" cy="950303"/>
              <a:chOff x="0" y="0"/>
              <a:chExt cx="1838434" cy="1364535"/>
            </a:xfrm>
          </p:grpSpPr>
          <p:sp>
            <p:nvSpPr>
              <p:cNvPr id="17" name="Freeform 17"/>
              <p:cNvSpPr/>
              <p:nvPr/>
            </p:nvSpPr>
            <p:spPr>
              <a:xfrm>
                <a:off x="92710" y="293370"/>
                <a:ext cx="1733024" cy="1058465"/>
              </a:xfrm>
              <a:custGeom>
                <a:avLst/>
                <a:gdLst/>
                <a:ahLst/>
                <a:cxnLst/>
                <a:rect l="l" t="t" r="r" b="b"/>
                <a:pathLst>
                  <a:path w="1733024" h="1058465">
                    <a:moveTo>
                      <a:pt x="0" y="1003855"/>
                    </a:moveTo>
                    <a:lnTo>
                      <a:pt x="0" y="1058465"/>
                    </a:lnTo>
                    <a:lnTo>
                      <a:pt x="1733024" y="1058465"/>
                    </a:lnTo>
                    <a:lnTo>
                      <a:pt x="1733024" y="54610"/>
                    </a:lnTo>
                    <a:lnTo>
                      <a:pt x="1678414" y="0"/>
                    </a:lnTo>
                    <a:lnTo>
                      <a:pt x="1678414" y="1003855"/>
                    </a:lnTo>
                    <a:close/>
                  </a:path>
                </a:pathLst>
              </a:custGeom>
              <a:solidFill>
                <a:srgbClr val="1CA379"/>
              </a:solidFill>
            </p:spPr>
          </p:sp>
          <p:sp>
            <p:nvSpPr>
              <p:cNvPr id="18" name="Freeform 18"/>
              <p:cNvSpPr/>
              <p:nvPr/>
            </p:nvSpPr>
            <p:spPr>
              <a:xfrm>
                <a:off x="6350" y="11430"/>
                <a:ext cx="1758424" cy="1273095"/>
              </a:xfrm>
              <a:custGeom>
                <a:avLst/>
                <a:gdLst/>
                <a:ahLst/>
                <a:cxnLst/>
                <a:rect l="l" t="t" r="r" b="b"/>
                <a:pathLst>
                  <a:path w="1758424" h="1273095">
                    <a:moveTo>
                      <a:pt x="1487914" y="0"/>
                    </a:moveTo>
                    <a:lnTo>
                      <a:pt x="0" y="1270"/>
                    </a:lnTo>
                    <a:lnTo>
                      <a:pt x="0" y="1273095"/>
                    </a:lnTo>
                    <a:lnTo>
                      <a:pt x="1757154" y="1273095"/>
                    </a:lnTo>
                    <a:lnTo>
                      <a:pt x="1758424" y="266700"/>
                    </a:lnTo>
                    <a:close/>
                  </a:path>
                </a:pathLst>
              </a:custGeom>
              <a:solidFill>
                <a:srgbClr val="CBE9A2"/>
              </a:solidFill>
            </p:spPr>
          </p:sp>
          <p:sp>
            <p:nvSpPr>
              <p:cNvPr id="19" name="Freeform 19"/>
              <p:cNvSpPr/>
              <p:nvPr/>
            </p:nvSpPr>
            <p:spPr>
              <a:xfrm>
                <a:off x="0" y="0"/>
                <a:ext cx="1838434" cy="1364535"/>
              </a:xfrm>
              <a:custGeom>
                <a:avLst/>
                <a:gdLst/>
                <a:ahLst/>
                <a:cxnLst/>
                <a:rect l="l" t="t" r="r" b="b"/>
                <a:pathLst>
                  <a:path w="1838434" h="1364535">
                    <a:moveTo>
                      <a:pt x="1771124" y="275590"/>
                    </a:moveTo>
                    <a:lnTo>
                      <a:pt x="1769854" y="274320"/>
                    </a:lnTo>
                    <a:lnTo>
                      <a:pt x="1633964" y="138430"/>
                    </a:lnTo>
                    <a:lnTo>
                      <a:pt x="1566654" y="71120"/>
                    </a:lnTo>
                    <a:lnTo>
                      <a:pt x="1495534" y="0"/>
                    </a:lnTo>
                    <a:lnTo>
                      <a:pt x="0" y="0"/>
                    </a:lnTo>
                    <a:lnTo>
                      <a:pt x="0" y="1297225"/>
                    </a:lnTo>
                    <a:lnTo>
                      <a:pt x="80010" y="1297225"/>
                    </a:lnTo>
                    <a:lnTo>
                      <a:pt x="80010" y="1364535"/>
                    </a:lnTo>
                    <a:lnTo>
                      <a:pt x="1838434" y="1364535"/>
                    </a:lnTo>
                    <a:lnTo>
                      <a:pt x="1838434" y="342900"/>
                    </a:lnTo>
                    <a:lnTo>
                      <a:pt x="1771124" y="275590"/>
                    </a:lnTo>
                    <a:close/>
                    <a:moveTo>
                      <a:pt x="1499344" y="21590"/>
                    </a:moveTo>
                    <a:lnTo>
                      <a:pt x="1625074" y="146050"/>
                    </a:lnTo>
                    <a:lnTo>
                      <a:pt x="1749534" y="270510"/>
                    </a:lnTo>
                    <a:lnTo>
                      <a:pt x="1499344" y="270510"/>
                    </a:lnTo>
                    <a:lnTo>
                      <a:pt x="1499344" y="21590"/>
                    </a:lnTo>
                    <a:close/>
                    <a:moveTo>
                      <a:pt x="12700" y="1284525"/>
                    </a:moveTo>
                    <a:lnTo>
                      <a:pt x="12700" y="12700"/>
                    </a:lnTo>
                    <a:lnTo>
                      <a:pt x="1486644" y="12700"/>
                    </a:lnTo>
                    <a:lnTo>
                      <a:pt x="1486644" y="278130"/>
                    </a:lnTo>
                    <a:cubicBezTo>
                      <a:pt x="1486644" y="281940"/>
                      <a:pt x="1489184" y="284480"/>
                      <a:pt x="1492994" y="284480"/>
                    </a:cubicBezTo>
                    <a:lnTo>
                      <a:pt x="1758424" y="284480"/>
                    </a:lnTo>
                    <a:lnTo>
                      <a:pt x="1758424" y="1284525"/>
                    </a:lnTo>
                    <a:lnTo>
                      <a:pt x="12700" y="1284525"/>
                    </a:lnTo>
                    <a:close/>
                    <a:moveTo>
                      <a:pt x="1825734" y="1351835"/>
                    </a:moveTo>
                    <a:lnTo>
                      <a:pt x="92710" y="1351835"/>
                    </a:lnTo>
                    <a:lnTo>
                      <a:pt x="92710" y="1297225"/>
                    </a:lnTo>
                    <a:lnTo>
                      <a:pt x="1771124" y="1297225"/>
                    </a:lnTo>
                    <a:lnTo>
                      <a:pt x="1771124" y="293370"/>
                    </a:lnTo>
                    <a:lnTo>
                      <a:pt x="1825734" y="347980"/>
                    </a:lnTo>
                    <a:lnTo>
                      <a:pt x="1825734" y="1351835"/>
                    </a:lnTo>
                    <a:close/>
                  </a:path>
                </a:pathLst>
              </a:custGeom>
              <a:solidFill>
                <a:srgbClr val="000000"/>
              </a:solidFill>
            </p:spPr>
          </p:sp>
        </p:grpSp>
        <p:sp>
          <p:nvSpPr>
            <p:cNvPr id="20" name="TextBox 20"/>
            <p:cNvSpPr txBox="1"/>
            <p:nvPr/>
          </p:nvSpPr>
          <p:spPr>
            <a:xfrm>
              <a:off x="126551" y="297225"/>
              <a:ext cx="936815" cy="365379"/>
            </a:xfrm>
            <a:prstGeom prst="rect">
              <a:avLst/>
            </a:prstGeom>
          </p:spPr>
          <p:txBody>
            <a:bodyPr lIns="0" tIns="0" rIns="0" bIns="0" rtlCol="0" anchor="t">
              <a:spAutoFit/>
            </a:bodyPr>
            <a:lstStyle/>
            <a:p>
              <a:pPr algn="ctr">
                <a:lnSpc>
                  <a:spcPts val="2166"/>
                </a:lnSpc>
              </a:pPr>
              <a:endParaRPr/>
            </a:p>
          </p:txBody>
        </p:sp>
      </p:grpSp>
      <p:sp>
        <p:nvSpPr>
          <p:cNvPr id="21" name="AutoShape 21"/>
          <p:cNvSpPr/>
          <p:nvPr/>
        </p:nvSpPr>
        <p:spPr>
          <a:xfrm>
            <a:off x="1363442" y="3826356"/>
            <a:ext cx="21648" cy="5111295"/>
          </a:xfrm>
          <a:prstGeom prst="line">
            <a:avLst/>
          </a:prstGeom>
          <a:ln w="28575" cap="rnd">
            <a:solidFill>
              <a:srgbClr val="000000"/>
            </a:solidFill>
            <a:prstDash val="sysDot"/>
            <a:headEnd type="none" w="sm" len="sm"/>
            <a:tailEnd type="none" w="sm" len="sm"/>
          </a:ln>
        </p:spPr>
      </p:sp>
      <p:grpSp>
        <p:nvGrpSpPr>
          <p:cNvPr id="22" name="Group 22"/>
          <p:cNvGrpSpPr/>
          <p:nvPr/>
        </p:nvGrpSpPr>
        <p:grpSpPr>
          <a:xfrm>
            <a:off x="16500046" y="948223"/>
            <a:ext cx="960256" cy="979373"/>
            <a:chOff x="0" y="0"/>
            <a:chExt cx="1838434" cy="1875035"/>
          </a:xfrm>
        </p:grpSpPr>
        <p:sp>
          <p:nvSpPr>
            <p:cNvPr id="23" name="Freeform 23"/>
            <p:cNvSpPr/>
            <p:nvPr/>
          </p:nvSpPr>
          <p:spPr>
            <a:xfrm>
              <a:off x="92710" y="293370"/>
              <a:ext cx="1733024" cy="1568965"/>
            </a:xfrm>
            <a:custGeom>
              <a:avLst/>
              <a:gdLst/>
              <a:ahLst/>
              <a:cxnLst/>
              <a:rect l="l" t="t" r="r" b="b"/>
              <a:pathLst>
                <a:path w="1733024" h="1568965">
                  <a:moveTo>
                    <a:pt x="0" y="1514355"/>
                  </a:moveTo>
                  <a:lnTo>
                    <a:pt x="0" y="1568965"/>
                  </a:lnTo>
                  <a:lnTo>
                    <a:pt x="1733024" y="1568965"/>
                  </a:lnTo>
                  <a:lnTo>
                    <a:pt x="1733024" y="54610"/>
                  </a:lnTo>
                  <a:lnTo>
                    <a:pt x="1678414" y="0"/>
                  </a:lnTo>
                  <a:lnTo>
                    <a:pt x="1678414" y="1514355"/>
                  </a:lnTo>
                  <a:close/>
                </a:path>
              </a:pathLst>
            </a:custGeom>
            <a:solidFill>
              <a:srgbClr val="FCC751"/>
            </a:solidFill>
          </p:spPr>
        </p:sp>
        <p:sp>
          <p:nvSpPr>
            <p:cNvPr id="24" name="Freeform 24"/>
            <p:cNvSpPr/>
            <p:nvPr/>
          </p:nvSpPr>
          <p:spPr>
            <a:xfrm>
              <a:off x="6350" y="11430"/>
              <a:ext cx="1758424" cy="1783595"/>
            </a:xfrm>
            <a:custGeom>
              <a:avLst/>
              <a:gdLst/>
              <a:ahLst/>
              <a:cxnLst/>
              <a:rect l="l" t="t" r="r" b="b"/>
              <a:pathLst>
                <a:path w="1758424" h="1783595">
                  <a:moveTo>
                    <a:pt x="1487914" y="0"/>
                  </a:moveTo>
                  <a:lnTo>
                    <a:pt x="0" y="1270"/>
                  </a:lnTo>
                  <a:lnTo>
                    <a:pt x="0" y="1783595"/>
                  </a:lnTo>
                  <a:lnTo>
                    <a:pt x="1757154" y="1783595"/>
                  </a:lnTo>
                  <a:lnTo>
                    <a:pt x="1758424" y="266700"/>
                  </a:lnTo>
                  <a:close/>
                </a:path>
              </a:pathLst>
            </a:custGeom>
            <a:solidFill>
              <a:srgbClr val="FDEF94"/>
            </a:solidFill>
          </p:spPr>
        </p:sp>
        <p:sp>
          <p:nvSpPr>
            <p:cNvPr id="25" name="Freeform 25"/>
            <p:cNvSpPr/>
            <p:nvPr/>
          </p:nvSpPr>
          <p:spPr>
            <a:xfrm>
              <a:off x="0" y="0"/>
              <a:ext cx="1838434" cy="1875035"/>
            </a:xfrm>
            <a:custGeom>
              <a:avLst/>
              <a:gdLst/>
              <a:ahLst/>
              <a:cxnLst/>
              <a:rect l="l" t="t" r="r" b="b"/>
              <a:pathLst>
                <a:path w="1838434" h="1875035">
                  <a:moveTo>
                    <a:pt x="1771124" y="275590"/>
                  </a:moveTo>
                  <a:lnTo>
                    <a:pt x="1769854" y="274320"/>
                  </a:lnTo>
                  <a:lnTo>
                    <a:pt x="1633964" y="138430"/>
                  </a:lnTo>
                  <a:lnTo>
                    <a:pt x="1566654" y="71120"/>
                  </a:lnTo>
                  <a:lnTo>
                    <a:pt x="1495534" y="0"/>
                  </a:lnTo>
                  <a:lnTo>
                    <a:pt x="0" y="0"/>
                  </a:lnTo>
                  <a:lnTo>
                    <a:pt x="0" y="1807725"/>
                  </a:lnTo>
                  <a:lnTo>
                    <a:pt x="80010" y="1807725"/>
                  </a:lnTo>
                  <a:lnTo>
                    <a:pt x="80010" y="1875035"/>
                  </a:lnTo>
                  <a:lnTo>
                    <a:pt x="1838434" y="1875035"/>
                  </a:lnTo>
                  <a:lnTo>
                    <a:pt x="1838434" y="342900"/>
                  </a:lnTo>
                  <a:lnTo>
                    <a:pt x="1771124" y="275590"/>
                  </a:lnTo>
                  <a:close/>
                  <a:moveTo>
                    <a:pt x="1499344" y="21590"/>
                  </a:moveTo>
                  <a:lnTo>
                    <a:pt x="1625074" y="146050"/>
                  </a:lnTo>
                  <a:lnTo>
                    <a:pt x="1749534" y="270510"/>
                  </a:lnTo>
                  <a:lnTo>
                    <a:pt x="1499344" y="270510"/>
                  </a:lnTo>
                  <a:lnTo>
                    <a:pt x="1499344" y="21590"/>
                  </a:lnTo>
                  <a:close/>
                  <a:moveTo>
                    <a:pt x="12700" y="1795025"/>
                  </a:moveTo>
                  <a:lnTo>
                    <a:pt x="12700" y="12700"/>
                  </a:lnTo>
                  <a:lnTo>
                    <a:pt x="1486644" y="12700"/>
                  </a:lnTo>
                  <a:lnTo>
                    <a:pt x="1486644" y="278130"/>
                  </a:lnTo>
                  <a:cubicBezTo>
                    <a:pt x="1486644" y="281940"/>
                    <a:pt x="1489184" y="284480"/>
                    <a:pt x="1492994" y="284480"/>
                  </a:cubicBezTo>
                  <a:lnTo>
                    <a:pt x="1758424" y="284480"/>
                  </a:lnTo>
                  <a:lnTo>
                    <a:pt x="1758424" y="1795025"/>
                  </a:lnTo>
                  <a:lnTo>
                    <a:pt x="12700" y="1795025"/>
                  </a:lnTo>
                  <a:close/>
                  <a:moveTo>
                    <a:pt x="1825734" y="1862335"/>
                  </a:moveTo>
                  <a:lnTo>
                    <a:pt x="92710" y="1862335"/>
                  </a:lnTo>
                  <a:lnTo>
                    <a:pt x="92710" y="1807725"/>
                  </a:lnTo>
                  <a:lnTo>
                    <a:pt x="1771124" y="1807725"/>
                  </a:lnTo>
                  <a:lnTo>
                    <a:pt x="1771124" y="293370"/>
                  </a:lnTo>
                  <a:lnTo>
                    <a:pt x="1825734" y="347980"/>
                  </a:lnTo>
                  <a:lnTo>
                    <a:pt x="1825734" y="1862335"/>
                  </a:lnTo>
                  <a:close/>
                </a:path>
              </a:pathLst>
            </a:custGeom>
            <a:solidFill>
              <a:srgbClr val="000000"/>
            </a:solidFill>
          </p:spPr>
        </p:sp>
      </p:grpSp>
      <p:grpSp>
        <p:nvGrpSpPr>
          <p:cNvPr id="26" name="Group 26"/>
          <p:cNvGrpSpPr>
            <a:grpSpLocks noChangeAspect="1"/>
          </p:cNvGrpSpPr>
          <p:nvPr/>
        </p:nvGrpSpPr>
        <p:grpSpPr>
          <a:xfrm>
            <a:off x="1176575" y="7442319"/>
            <a:ext cx="373734" cy="356065"/>
            <a:chOff x="0" y="0"/>
            <a:chExt cx="1772920" cy="1689100"/>
          </a:xfrm>
        </p:grpSpPr>
        <p:sp>
          <p:nvSpPr>
            <p:cNvPr id="27" name="Freeform 27"/>
            <p:cNvSpPr/>
            <p:nvPr/>
          </p:nvSpPr>
          <p:spPr>
            <a:xfrm>
              <a:off x="-8890" y="-5080"/>
              <a:ext cx="1789430" cy="1701800"/>
            </a:xfrm>
            <a:custGeom>
              <a:avLst/>
              <a:gdLst/>
              <a:ahLst/>
              <a:cxnLst/>
              <a:rect l="l" t="t" r="r" b="b"/>
              <a:pathLst>
                <a:path w="1789430" h="170180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FCC751"/>
            </a:solidFill>
          </p:spPr>
        </p:sp>
      </p:grpSp>
      <p:grpSp>
        <p:nvGrpSpPr>
          <p:cNvPr id="28" name="Group 28"/>
          <p:cNvGrpSpPr>
            <a:grpSpLocks noChangeAspect="1"/>
          </p:cNvGrpSpPr>
          <p:nvPr/>
        </p:nvGrpSpPr>
        <p:grpSpPr>
          <a:xfrm>
            <a:off x="989708" y="6563076"/>
            <a:ext cx="373734" cy="356065"/>
            <a:chOff x="0" y="0"/>
            <a:chExt cx="1772920" cy="1689100"/>
          </a:xfrm>
        </p:grpSpPr>
        <p:sp>
          <p:nvSpPr>
            <p:cNvPr id="29" name="Freeform 29"/>
            <p:cNvSpPr/>
            <p:nvPr/>
          </p:nvSpPr>
          <p:spPr>
            <a:xfrm>
              <a:off x="-8890" y="-5080"/>
              <a:ext cx="1789430" cy="1701800"/>
            </a:xfrm>
            <a:custGeom>
              <a:avLst/>
              <a:gdLst/>
              <a:ahLst/>
              <a:cxnLst/>
              <a:rect l="l" t="t" r="r" b="b"/>
              <a:pathLst>
                <a:path w="1789430" h="170180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FCC751"/>
            </a:solidFill>
          </p:spPr>
        </p:sp>
      </p:grpSp>
      <p:grpSp>
        <p:nvGrpSpPr>
          <p:cNvPr id="30" name="Group 30"/>
          <p:cNvGrpSpPr/>
          <p:nvPr/>
        </p:nvGrpSpPr>
        <p:grpSpPr>
          <a:xfrm>
            <a:off x="13994457" y="7076740"/>
            <a:ext cx="2296145" cy="1498376"/>
            <a:chOff x="0" y="0"/>
            <a:chExt cx="3061526" cy="1997835"/>
          </a:xfrm>
        </p:grpSpPr>
        <p:grpSp>
          <p:nvGrpSpPr>
            <p:cNvPr id="31" name="Group 31"/>
            <p:cNvGrpSpPr/>
            <p:nvPr/>
          </p:nvGrpSpPr>
          <p:grpSpPr>
            <a:xfrm>
              <a:off x="0" y="0"/>
              <a:ext cx="3061526" cy="1997835"/>
              <a:chOff x="0" y="0"/>
              <a:chExt cx="2537814" cy="1656080"/>
            </a:xfrm>
          </p:grpSpPr>
          <p:sp>
            <p:nvSpPr>
              <p:cNvPr id="32" name="Freeform 32"/>
              <p:cNvSpPr/>
              <p:nvPr/>
            </p:nvSpPr>
            <p:spPr>
              <a:xfrm>
                <a:off x="92710" y="293370"/>
                <a:ext cx="2432404" cy="1350010"/>
              </a:xfrm>
              <a:custGeom>
                <a:avLst/>
                <a:gdLst/>
                <a:ahLst/>
                <a:cxnLst/>
                <a:rect l="l" t="t" r="r" b="b"/>
                <a:pathLst>
                  <a:path w="2432404" h="1350010">
                    <a:moveTo>
                      <a:pt x="0" y="1295400"/>
                    </a:moveTo>
                    <a:lnTo>
                      <a:pt x="0" y="1350010"/>
                    </a:lnTo>
                    <a:lnTo>
                      <a:pt x="2432404" y="1350010"/>
                    </a:lnTo>
                    <a:lnTo>
                      <a:pt x="2432404" y="54610"/>
                    </a:lnTo>
                    <a:lnTo>
                      <a:pt x="2377794" y="0"/>
                    </a:lnTo>
                    <a:lnTo>
                      <a:pt x="2377794" y="1295400"/>
                    </a:lnTo>
                    <a:close/>
                  </a:path>
                </a:pathLst>
              </a:custGeom>
              <a:solidFill>
                <a:srgbClr val="1256C4"/>
              </a:solidFill>
            </p:spPr>
          </p:sp>
          <p:sp>
            <p:nvSpPr>
              <p:cNvPr id="33" name="Freeform 33"/>
              <p:cNvSpPr/>
              <p:nvPr/>
            </p:nvSpPr>
            <p:spPr>
              <a:xfrm>
                <a:off x="6350" y="11430"/>
                <a:ext cx="2457804" cy="1564640"/>
              </a:xfrm>
              <a:custGeom>
                <a:avLst/>
                <a:gdLst/>
                <a:ahLst/>
                <a:cxnLst/>
                <a:rect l="l" t="t" r="r" b="b"/>
                <a:pathLst>
                  <a:path w="2457804" h="1564640">
                    <a:moveTo>
                      <a:pt x="2187294" y="0"/>
                    </a:moveTo>
                    <a:lnTo>
                      <a:pt x="0" y="1270"/>
                    </a:lnTo>
                    <a:lnTo>
                      <a:pt x="0" y="1564640"/>
                    </a:lnTo>
                    <a:lnTo>
                      <a:pt x="2456534" y="1564640"/>
                    </a:lnTo>
                    <a:lnTo>
                      <a:pt x="2457804" y="266700"/>
                    </a:lnTo>
                    <a:close/>
                  </a:path>
                </a:pathLst>
              </a:custGeom>
              <a:solidFill>
                <a:srgbClr val="A6DAF4"/>
              </a:solidFill>
            </p:spPr>
          </p:sp>
          <p:sp>
            <p:nvSpPr>
              <p:cNvPr id="34" name="Freeform 34"/>
              <p:cNvSpPr/>
              <p:nvPr/>
            </p:nvSpPr>
            <p:spPr>
              <a:xfrm>
                <a:off x="0" y="0"/>
                <a:ext cx="2537814" cy="1656080"/>
              </a:xfrm>
              <a:custGeom>
                <a:avLst/>
                <a:gdLst/>
                <a:ahLst/>
                <a:cxnLst/>
                <a:rect l="l" t="t" r="r" b="b"/>
                <a:pathLst>
                  <a:path w="2537814" h="1656080">
                    <a:moveTo>
                      <a:pt x="2470504" y="275590"/>
                    </a:moveTo>
                    <a:lnTo>
                      <a:pt x="2469234" y="274320"/>
                    </a:lnTo>
                    <a:lnTo>
                      <a:pt x="2333344" y="138430"/>
                    </a:lnTo>
                    <a:lnTo>
                      <a:pt x="2266034" y="71120"/>
                    </a:lnTo>
                    <a:lnTo>
                      <a:pt x="2194914" y="0"/>
                    </a:lnTo>
                    <a:lnTo>
                      <a:pt x="0" y="0"/>
                    </a:lnTo>
                    <a:lnTo>
                      <a:pt x="0" y="1588770"/>
                    </a:lnTo>
                    <a:lnTo>
                      <a:pt x="80010" y="1588770"/>
                    </a:lnTo>
                    <a:lnTo>
                      <a:pt x="80010" y="1656080"/>
                    </a:lnTo>
                    <a:lnTo>
                      <a:pt x="2537814" y="1656080"/>
                    </a:lnTo>
                    <a:lnTo>
                      <a:pt x="2537814" y="342900"/>
                    </a:lnTo>
                    <a:lnTo>
                      <a:pt x="2470504" y="275590"/>
                    </a:lnTo>
                    <a:close/>
                    <a:moveTo>
                      <a:pt x="2198724" y="21590"/>
                    </a:moveTo>
                    <a:lnTo>
                      <a:pt x="2324454" y="146050"/>
                    </a:lnTo>
                    <a:lnTo>
                      <a:pt x="2448914" y="270510"/>
                    </a:lnTo>
                    <a:lnTo>
                      <a:pt x="2198724" y="270510"/>
                    </a:lnTo>
                    <a:lnTo>
                      <a:pt x="2198724" y="21590"/>
                    </a:lnTo>
                    <a:close/>
                    <a:moveTo>
                      <a:pt x="12700" y="1576070"/>
                    </a:moveTo>
                    <a:lnTo>
                      <a:pt x="12700" y="12700"/>
                    </a:lnTo>
                    <a:lnTo>
                      <a:pt x="2186024" y="12700"/>
                    </a:lnTo>
                    <a:lnTo>
                      <a:pt x="2186024" y="278130"/>
                    </a:lnTo>
                    <a:cubicBezTo>
                      <a:pt x="2186024" y="281940"/>
                      <a:pt x="2188564" y="284480"/>
                      <a:pt x="2192374" y="284480"/>
                    </a:cubicBezTo>
                    <a:lnTo>
                      <a:pt x="2457804" y="284480"/>
                    </a:lnTo>
                    <a:lnTo>
                      <a:pt x="2457804" y="1576070"/>
                    </a:lnTo>
                    <a:lnTo>
                      <a:pt x="12700" y="1576070"/>
                    </a:lnTo>
                    <a:close/>
                    <a:moveTo>
                      <a:pt x="2525114" y="1643380"/>
                    </a:moveTo>
                    <a:lnTo>
                      <a:pt x="92710" y="1643380"/>
                    </a:lnTo>
                    <a:lnTo>
                      <a:pt x="92710" y="1588770"/>
                    </a:lnTo>
                    <a:lnTo>
                      <a:pt x="2470504" y="1588770"/>
                    </a:lnTo>
                    <a:lnTo>
                      <a:pt x="2470504" y="293370"/>
                    </a:lnTo>
                    <a:lnTo>
                      <a:pt x="2525114" y="347980"/>
                    </a:lnTo>
                    <a:lnTo>
                      <a:pt x="2525114" y="1643380"/>
                    </a:lnTo>
                    <a:close/>
                  </a:path>
                </a:pathLst>
              </a:custGeom>
              <a:solidFill>
                <a:srgbClr val="000000"/>
              </a:solidFill>
            </p:spPr>
          </p:sp>
        </p:grpSp>
        <p:sp>
          <p:nvSpPr>
            <p:cNvPr id="35" name="TextBox 35"/>
            <p:cNvSpPr txBox="1"/>
            <p:nvPr/>
          </p:nvSpPr>
          <p:spPr>
            <a:xfrm>
              <a:off x="189872" y="726330"/>
              <a:ext cx="2580183" cy="525653"/>
            </a:xfrm>
            <a:prstGeom prst="rect">
              <a:avLst/>
            </a:prstGeom>
          </p:spPr>
          <p:txBody>
            <a:bodyPr lIns="0" tIns="0" rIns="0" bIns="0" rtlCol="0" anchor="t">
              <a:spAutoFit/>
            </a:bodyPr>
            <a:lstStyle/>
            <a:p>
              <a:pPr algn="ctr">
                <a:lnSpc>
                  <a:spcPts val="3049"/>
                </a:lnSpc>
              </a:pPr>
              <a:endParaRPr/>
            </a:p>
          </p:txBody>
        </p:sp>
      </p:grpSp>
      <p:sp>
        <p:nvSpPr>
          <p:cNvPr id="36" name="Freeform 36"/>
          <p:cNvSpPr/>
          <p:nvPr/>
        </p:nvSpPr>
        <p:spPr>
          <a:xfrm>
            <a:off x="15142529" y="7249468"/>
            <a:ext cx="455928" cy="576461"/>
          </a:xfrm>
          <a:custGeom>
            <a:avLst/>
            <a:gdLst/>
            <a:ahLst/>
            <a:cxnLst/>
            <a:rect l="l" t="t" r="r" b="b"/>
            <a:pathLst>
              <a:path w="455928" h="576461">
                <a:moveTo>
                  <a:pt x="0" y="0"/>
                </a:moveTo>
                <a:lnTo>
                  <a:pt x="455928" y="0"/>
                </a:lnTo>
                <a:lnTo>
                  <a:pt x="455928" y="576460"/>
                </a:lnTo>
                <a:lnTo>
                  <a:pt x="0" y="57646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7" name="Freeform 37"/>
          <p:cNvSpPr/>
          <p:nvPr/>
        </p:nvSpPr>
        <p:spPr>
          <a:xfrm rot="-839035">
            <a:off x="689202" y="4653581"/>
            <a:ext cx="1179236" cy="979838"/>
          </a:xfrm>
          <a:custGeom>
            <a:avLst/>
            <a:gdLst/>
            <a:ahLst/>
            <a:cxnLst/>
            <a:rect l="l" t="t" r="r" b="b"/>
            <a:pathLst>
              <a:path w="1179236" h="979838">
                <a:moveTo>
                  <a:pt x="0" y="0"/>
                </a:moveTo>
                <a:lnTo>
                  <a:pt x="1179236" y="0"/>
                </a:lnTo>
                <a:lnTo>
                  <a:pt x="1179236" y="979838"/>
                </a:lnTo>
                <a:lnTo>
                  <a:pt x="0" y="97983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8" name="Freeform 38"/>
          <p:cNvSpPr/>
          <p:nvPr/>
        </p:nvSpPr>
        <p:spPr>
          <a:xfrm>
            <a:off x="5438994" y="8937651"/>
            <a:ext cx="361593" cy="361593"/>
          </a:xfrm>
          <a:custGeom>
            <a:avLst/>
            <a:gdLst/>
            <a:ahLst/>
            <a:cxnLst/>
            <a:rect l="l" t="t" r="r" b="b"/>
            <a:pathLst>
              <a:path w="361593" h="361593">
                <a:moveTo>
                  <a:pt x="0" y="0"/>
                </a:moveTo>
                <a:lnTo>
                  <a:pt x="361594" y="0"/>
                </a:lnTo>
                <a:lnTo>
                  <a:pt x="361594" y="361593"/>
                </a:lnTo>
                <a:lnTo>
                  <a:pt x="0" y="36159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39" name="Freeform 39"/>
          <p:cNvSpPr/>
          <p:nvPr/>
        </p:nvSpPr>
        <p:spPr>
          <a:xfrm>
            <a:off x="0" y="0"/>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16"/>
            <a:stretch>
              <a:fillRect t="-10078" b="-10078"/>
            </a:stretch>
          </a:blipFill>
        </p:spPr>
      </p:sp>
      <p:sp>
        <p:nvSpPr>
          <p:cNvPr id="47" name="Rectangle: Rounded Corners 46">
            <a:extLst>
              <a:ext uri="{FF2B5EF4-FFF2-40B4-BE49-F238E27FC236}">
                <a16:creationId xmlns:a16="http://schemas.microsoft.com/office/drawing/2014/main" id="{7B3792F5-6BFD-426D-B497-C9381FB449A1}"/>
              </a:ext>
            </a:extLst>
          </p:cNvPr>
          <p:cNvSpPr/>
          <p:nvPr/>
        </p:nvSpPr>
        <p:spPr>
          <a:xfrm>
            <a:off x="2450345" y="903478"/>
            <a:ext cx="8451132" cy="1819136"/>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vi-VN" sz="2800" dirty="0"/>
              <a:t>Câu 2: Kiểm thử phần mềm hướng đến điều gì?</a:t>
            </a:r>
            <a:endParaRPr lang="LID4096" sz="2800" dirty="0"/>
          </a:p>
        </p:txBody>
      </p:sp>
      <p:sp>
        <p:nvSpPr>
          <p:cNvPr id="48" name="dap an sai 1">
            <a:extLst>
              <a:ext uri="{FF2B5EF4-FFF2-40B4-BE49-F238E27FC236}">
                <a16:creationId xmlns:a16="http://schemas.microsoft.com/office/drawing/2014/main" id="{A0611D7A-CD0F-402A-A8D0-993EBAD9A393}"/>
              </a:ext>
            </a:extLst>
          </p:cNvPr>
          <p:cNvSpPr/>
          <p:nvPr/>
        </p:nvSpPr>
        <p:spPr>
          <a:xfrm>
            <a:off x="3124200" y="3390900"/>
            <a:ext cx="2928504" cy="15240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vi-VN" sz="2400" dirty="0"/>
              <a:t>A: Phát hiện tất cả các lỗi</a:t>
            </a:r>
            <a:endParaRPr lang="LID4096" sz="2400" dirty="0"/>
          </a:p>
        </p:txBody>
      </p:sp>
      <p:sp>
        <p:nvSpPr>
          <p:cNvPr id="49" name="dap an dung">
            <a:extLst>
              <a:ext uri="{FF2B5EF4-FFF2-40B4-BE49-F238E27FC236}">
                <a16:creationId xmlns:a16="http://schemas.microsoft.com/office/drawing/2014/main" id="{DFB7F47C-2BF5-4BD1-8A9F-37F3361A09BC}"/>
              </a:ext>
            </a:extLst>
          </p:cNvPr>
          <p:cNvSpPr/>
          <p:nvPr/>
        </p:nvSpPr>
        <p:spPr>
          <a:xfrm>
            <a:off x="3085411" y="5552740"/>
            <a:ext cx="2928504" cy="15240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vi-VN" sz="2400" dirty="0"/>
              <a:t>C: Ngăn ngừa và đề phòng lỗi xảy ra</a:t>
            </a:r>
            <a:endParaRPr lang="LID4096" sz="2400" dirty="0"/>
          </a:p>
        </p:txBody>
      </p:sp>
      <p:sp>
        <p:nvSpPr>
          <p:cNvPr id="50" name="dap an sai 2">
            <a:extLst>
              <a:ext uri="{FF2B5EF4-FFF2-40B4-BE49-F238E27FC236}">
                <a16:creationId xmlns:a16="http://schemas.microsoft.com/office/drawing/2014/main" id="{56A38C7D-72FF-45A2-B2D1-9D7BE2620F46}"/>
              </a:ext>
            </a:extLst>
          </p:cNvPr>
          <p:cNvSpPr/>
          <p:nvPr/>
        </p:nvSpPr>
        <p:spPr>
          <a:xfrm>
            <a:off x="7076880" y="3451781"/>
            <a:ext cx="2928504" cy="15240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vi-VN" sz="2400" dirty="0"/>
              <a:t>B: Sửa các lỗi tìm thấy</a:t>
            </a:r>
            <a:endParaRPr lang="LID4096" sz="2400" dirty="0"/>
          </a:p>
        </p:txBody>
      </p:sp>
      <p:sp>
        <p:nvSpPr>
          <p:cNvPr id="51" name="dap an sai 3">
            <a:extLst>
              <a:ext uri="{FF2B5EF4-FFF2-40B4-BE49-F238E27FC236}">
                <a16:creationId xmlns:a16="http://schemas.microsoft.com/office/drawing/2014/main" id="{19345233-DB16-46AB-B2FE-A4A5D5961128}"/>
              </a:ext>
            </a:extLst>
          </p:cNvPr>
          <p:cNvSpPr/>
          <p:nvPr/>
        </p:nvSpPr>
        <p:spPr>
          <a:xfrm>
            <a:off x="7103691" y="5552740"/>
            <a:ext cx="2928504" cy="15240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vi-VN" sz="2400" dirty="0"/>
              <a:t>D: Bảo đảm phần mềm hoàn sạch lỗi</a:t>
            </a:r>
            <a:endParaRPr lang="LID4096" sz="2400" dirty="0"/>
          </a:p>
        </p:txBody>
      </p:sp>
    </p:spTree>
    <p:extLst>
      <p:ext uri="{BB962C8B-B14F-4D97-AF65-F5344CB8AC3E}">
        <p14:creationId xmlns:p14="http://schemas.microsoft.com/office/powerpoint/2010/main" val="1679182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500" fill="hold"/>
                                        <p:tgtEl>
                                          <p:spTgt spid="47"/>
                                        </p:tgtEl>
                                        <p:attrNameLst>
                                          <p:attrName>ppt_w</p:attrName>
                                        </p:attrNameLst>
                                      </p:cBhvr>
                                      <p:tavLst>
                                        <p:tav tm="0">
                                          <p:val>
                                            <p:fltVal val="0"/>
                                          </p:val>
                                        </p:tav>
                                        <p:tav tm="100000">
                                          <p:val>
                                            <p:strVal val="#ppt_w"/>
                                          </p:val>
                                        </p:tav>
                                      </p:tavLst>
                                    </p:anim>
                                    <p:anim calcmode="lin" valueType="num">
                                      <p:cBhvr>
                                        <p:cTn id="8" dur="500" fill="hold"/>
                                        <p:tgtEl>
                                          <p:spTgt spid="47"/>
                                        </p:tgtEl>
                                        <p:attrNameLst>
                                          <p:attrName>ppt_h</p:attrName>
                                        </p:attrNameLst>
                                      </p:cBhvr>
                                      <p:tavLst>
                                        <p:tav tm="0">
                                          <p:val>
                                            <p:fltVal val="0"/>
                                          </p:val>
                                        </p:tav>
                                        <p:tav tm="100000">
                                          <p:val>
                                            <p:strVal val="#ppt_h"/>
                                          </p:val>
                                        </p:tav>
                                      </p:tavLst>
                                    </p:anim>
                                  </p:childTnLst>
                                </p:cTn>
                              </p:par>
                              <p:par>
                                <p:cTn id="9" presetID="26" presetClass="emph" presetSubtype="0" repeatCount="3000" fill="hold" grpId="1" nodeType="withEffect">
                                  <p:stCondLst>
                                    <p:cond delay="0"/>
                                  </p:stCondLst>
                                  <p:childTnLst>
                                    <p:animEffect transition="out" filter="fade">
                                      <p:cBhvr>
                                        <p:cTn id="10" dur="500" tmFilter="0, 0; .2, .5; .8, .5; 1, 0"/>
                                        <p:tgtEl>
                                          <p:spTgt spid="47"/>
                                        </p:tgtEl>
                                      </p:cBhvr>
                                    </p:animEffect>
                                    <p:animScale>
                                      <p:cBhvr>
                                        <p:cTn id="11" dur="250" autoRev="1" fill="hold"/>
                                        <p:tgtEl>
                                          <p:spTgt spid="47"/>
                                        </p:tgtEl>
                                      </p:cBhvr>
                                      <p:by x="105000" y="105000"/>
                                    </p:animScale>
                                  </p:childTnLst>
                                </p:cTn>
                              </p:par>
                              <p:par>
                                <p:cTn id="12" presetID="23" presetClass="entr" presetSubtype="16" fill="hold" grpId="2" nodeType="withEffect">
                                  <p:stCondLst>
                                    <p:cond delay="0"/>
                                  </p:stCondLst>
                                  <p:childTnLst>
                                    <p:set>
                                      <p:cBhvr>
                                        <p:cTn id="13" dur="1" fill="hold">
                                          <p:stCondLst>
                                            <p:cond delay="0"/>
                                          </p:stCondLst>
                                        </p:cTn>
                                        <p:tgtEl>
                                          <p:spTgt spid="47"/>
                                        </p:tgtEl>
                                        <p:attrNameLst>
                                          <p:attrName>style.visibility</p:attrName>
                                        </p:attrNameLst>
                                      </p:cBhvr>
                                      <p:to>
                                        <p:strVal val="visible"/>
                                      </p:to>
                                    </p:set>
                                    <p:anim calcmode="lin" valueType="num">
                                      <p:cBhvr>
                                        <p:cTn id="14" dur="500" fill="hold"/>
                                        <p:tgtEl>
                                          <p:spTgt spid="47"/>
                                        </p:tgtEl>
                                        <p:attrNameLst>
                                          <p:attrName>ppt_w</p:attrName>
                                        </p:attrNameLst>
                                      </p:cBhvr>
                                      <p:tavLst>
                                        <p:tav tm="0">
                                          <p:val>
                                            <p:fltVal val="0"/>
                                          </p:val>
                                        </p:tav>
                                        <p:tav tm="100000">
                                          <p:val>
                                            <p:strVal val="#ppt_w"/>
                                          </p:val>
                                        </p:tav>
                                      </p:tavLst>
                                    </p:anim>
                                    <p:anim calcmode="lin" valueType="num">
                                      <p:cBhvr>
                                        <p:cTn id="15" dur="500" fill="hold"/>
                                        <p:tgtEl>
                                          <p:spTgt spid="47"/>
                                        </p:tgtEl>
                                        <p:attrNameLst>
                                          <p:attrName>ppt_h</p:attrName>
                                        </p:attrNameLst>
                                      </p:cBhvr>
                                      <p:tavLst>
                                        <p:tav tm="0">
                                          <p:val>
                                            <p:fltVal val="0"/>
                                          </p:val>
                                        </p:tav>
                                        <p:tav tm="100000">
                                          <p:val>
                                            <p:strVal val="#ppt_h"/>
                                          </p:val>
                                        </p:tav>
                                      </p:tavLst>
                                    </p:anim>
                                  </p:childTnLst>
                                </p:cTn>
                              </p:par>
                              <p:par>
                                <p:cTn id="16" presetID="23" presetClass="entr" presetSubtype="16"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 calcmode="lin" valueType="num">
                                      <p:cBhvr>
                                        <p:cTn id="18" dur="500" fill="hold"/>
                                        <p:tgtEl>
                                          <p:spTgt spid="49"/>
                                        </p:tgtEl>
                                        <p:attrNameLst>
                                          <p:attrName>ppt_w</p:attrName>
                                        </p:attrNameLst>
                                      </p:cBhvr>
                                      <p:tavLst>
                                        <p:tav tm="0">
                                          <p:val>
                                            <p:fltVal val="0"/>
                                          </p:val>
                                        </p:tav>
                                        <p:tav tm="100000">
                                          <p:val>
                                            <p:strVal val="#ppt_w"/>
                                          </p:val>
                                        </p:tav>
                                      </p:tavLst>
                                    </p:anim>
                                    <p:anim calcmode="lin" valueType="num">
                                      <p:cBhvr>
                                        <p:cTn id="19" dur="500" fill="hold"/>
                                        <p:tgtEl>
                                          <p:spTgt spid="49"/>
                                        </p:tgtEl>
                                        <p:attrNameLst>
                                          <p:attrName>ppt_h</p:attrName>
                                        </p:attrNameLst>
                                      </p:cBhvr>
                                      <p:tavLst>
                                        <p:tav tm="0">
                                          <p:val>
                                            <p:fltVal val="0"/>
                                          </p:val>
                                        </p:tav>
                                        <p:tav tm="100000">
                                          <p:val>
                                            <p:strVal val="#ppt_h"/>
                                          </p:val>
                                        </p:tav>
                                      </p:tavLst>
                                    </p:anim>
                                  </p:childTnLst>
                                </p:cTn>
                              </p:par>
                              <p:par>
                                <p:cTn id="20" presetID="23" presetClass="entr" presetSubtype="16"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 calcmode="lin" valueType="num">
                                      <p:cBhvr>
                                        <p:cTn id="22" dur="500" fill="hold"/>
                                        <p:tgtEl>
                                          <p:spTgt spid="48"/>
                                        </p:tgtEl>
                                        <p:attrNameLst>
                                          <p:attrName>ppt_w</p:attrName>
                                        </p:attrNameLst>
                                      </p:cBhvr>
                                      <p:tavLst>
                                        <p:tav tm="0">
                                          <p:val>
                                            <p:fltVal val="0"/>
                                          </p:val>
                                        </p:tav>
                                        <p:tav tm="100000">
                                          <p:val>
                                            <p:strVal val="#ppt_w"/>
                                          </p:val>
                                        </p:tav>
                                      </p:tavLst>
                                    </p:anim>
                                    <p:anim calcmode="lin" valueType="num">
                                      <p:cBhvr>
                                        <p:cTn id="23" dur="500" fill="hold"/>
                                        <p:tgtEl>
                                          <p:spTgt spid="48"/>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0"/>
                                  </p:stCondLst>
                                  <p:childTnLst>
                                    <p:set>
                                      <p:cBhvr>
                                        <p:cTn id="25" dur="1" fill="hold">
                                          <p:stCondLst>
                                            <p:cond delay="0"/>
                                          </p:stCondLst>
                                        </p:cTn>
                                        <p:tgtEl>
                                          <p:spTgt spid="50"/>
                                        </p:tgtEl>
                                        <p:attrNameLst>
                                          <p:attrName>style.visibility</p:attrName>
                                        </p:attrNameLst>
                                      </p:cBhvr>
                                      <p:to>
                                        <p:strVal val="visible"/>
                                      </p:to>
                                    </p:set>
                                    <p:anim calcmode="lin" valueType="num">
                                      <p:cBhvr>
                                        <p:cTn id="26" dur="500" fill="hold"/>
                                        <p:tgtEl>
                                          <p:spTgt spid="50"/>
                                        </p:tgtEl>
                                        <p:attrNameLst>
                                          <p:attrName>ppt_w</p:attrName>
                                        </p:attrNameLst>
                                      </p:cBhvr>
                                      <p:tavLst>
                                        <p:tav tm="0">
                                          <p:val>
                                            <p:fltVal val="0"/>
                                          </p:val>
                                        </p:tav>
                                        <p:tav tm="100000">
                                          <p:val>
                                            <p:strVal val="#ppt_w"/>
                                          </p:val>
                                        </p:tav>
                                      </p:tavLst>
                                    </p:anim>
                                    <p:anim calcmode="lin" valueType="num">
                                      <p:cBhvr>
                                        <p:cTn id="27" dur="500" fill="hold"/>
                                        <p:tgtEl>
                                          <p:spTgt spid="50"/>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0"/>
                                  </p:stCondLst>
                                  <p:childTnLst>
                                    <p:set>
                                      <p:cBhvr>
                                        <p:cTn id="29" dur="1" fill="hold">
                                          <p:stCondLst>
                                            <p:cond delay="0"/>
                                          </p:stCondLst>
                                        </p:cTn>
                                        <p:tgtEl>
                                          <p:spTgt spid="51"/>
                                        </p:tgtEl>
                                        <p:attrNameLst>
                                          <p:attrName>style.visibility</p:attrName>
                                        </p:attrNameLst>
                                      </p:cBhvr>
                                      <p:to>
                                        <p:strVal val="visible"/>
                                      </p:to>
                                    </p:set>
                                    <p:anim calcmode="lin" valueType="num">
                                      <p:cBhvr>
                                        <p:cTn id="30" dur="500" fill="hold"/>
                                        <p:tgtEl>
                                          <p:spTgt spid="51"/>
                                        </p:tgtEl>
                                        <p:attrNameLst>
                                          <p:attrName>ppt_w</p:attrName>
                                        </p:attrNameLst>
                                      </p:cBhvr>
                                      <p:tavLst>
                                        <p:tav tm="0">
                                          <p:val>
                                            <p:fltVal val="0"/>
                                          </p:val>
                                        </p:tav>
                                        <p:tav tm="100000">
                                          <p:val>
                                            <p:strVal val="#ppt_w"/>
                                          </p:val>
                                        </p:tav>
                                      </p:tavLst>
                                    </p:anim>
                                    <p:anim calcmode="lin" valueType="num">
                                      <p:cBhvr>
                                        <p:cTn id="31" dur="500" fill="hold"/>
                                        <p:tgtEl>
                                          <p:spTgt spid="51"/>
                                        </p:tgtEl>
                                        <p:attrNameLst>
                                          <p:attrName>ppt_h</p:attrName>
                                        </p:attrNameLst>
                                      </p:cBhvr>
                                      <p:tavLst>
                                        <p:tav tm="0">
                                          <p:val>
                                            <p:fltVal val="0"/>
                                          </p:val>
                                        </p:tav>
                                        <p:tav tm="100000">
                                          <p:val>
                                            <p:strVal val="#ppt_h"/>
                                          </p:val>
                                        </p:tav>
                                      </p:tavLst>
                                    </p:anim>
                                  </p:childTnLst>
                                </p:cTn>
                              </p:par>
                              <p:par>
                                <p:cTn id="32" presetID="23" presetClass="entr" presetSubtype="16"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p:cTn id="34" dur="500" fill="hold"/>
                                        <p:tgtEl>
                                          <p:spTgt spid="5"/>
                                        </p:tgtEl>
                                        <p:attrNameLst>
                                          <p:attrName>ppt_w</p:attrName>
                                        </p:attrNameLst>
                                      </p:cBhvr>
                                      <p:tavLst>
                                        <p:tav tm="0">
                                          <p:val>
                                            <p:fltVal val="0"/>
                                          </p:val>
                                        </p:tav>
                                        <p:tav tm="100000">
                                          <p:val>
                                            <p:strVal val="#ppt_w"/>
                                          </p:val>
                                        </p:tav>
                                      </p:tavLst>
                                    </p:anim>
                                    <p:anim calcmode="lin" valueType="num">
                                      <p:cBhvr>
                                        <p:cTn id="35" dur="500" fill="hold"/>
                                        <p:tgtEl>
                                          <p:spTgt spid="5"/>
                                        </p:tgtEl>
                                        <p:attrNameLst>
                                          <p:attrName>ppt_h</p:attrName>
                                        </p:attrNameLst>
                                      </p:cBhvr>
                                      <p:tavLst>
                                        <p:tav tm="0">
                                          <p:val>
                                            <p:fltVal val="0"/>
                                          </p:val>
                                        </p:tav>
                                        <p:tav tm="100000">
                                          <p:val>
                                            <p:strVal val="#ppt_h"/>
                                          </p:val>
                                        </p:tav>
                                      </p:tavLst>
                                    </p:anim>
                                  </p:childTnLst>
                                </p:cTn>
                              </p:par>
                              <p:par>
                                <p:cTn id="36" presetID="23" presetClass="entr" presetSubtype="16"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p:cTn id="38" dur="500" fill="hold"/>
                                        <p:tgtEl>
                                          <p:spTgt spid="7"/>
                                        </p:tgtEl>
                                        <p:attrNameLst>
                                          <p:attrName>ppt_w</p:attrName>
                                        </p:attrNameLst>
                                      </p:cBhvr>
                                      <p:tavLst>
                                        <p:tav tm="0">
                                          <p:val>
                                            <p:fltVal val="0"/>
                                          </p:val>
                                        </p:tav>
                                        <p:tav tm="100000">
                                          <p:val>
                                            <p:strVal val="#ppt_w"/>
                                          </p:val>
                                        </p:tav>
                                      </p:tavLst>
                                    </p:anim>
                                    <p:anim calcmode="lin" valueType="num">
                                      <p:cBhvr>
                                        <p:cTn id="39" dur="500" fill="hold"/>
                                        <p:tgtEl>
                                          <p:spTgt spid="7"/>
                                        </p:tgtEl>
                                        <p:attrNameLst>
                                          <p:attrName>ppt_h</p:attrName>
                                        </p:attrNameLst>
                                      </p:cBhvr>
                                      <p:tavLst>
                                        <p:tav tm="0">
                                          <p:val>
                                            <p:fltVal val="0"/>
                                          </p:val>
                                        </p:tav>
                                        <p:tav tm="100000">
                                          <p:val>
                                            <p:strVal val="#ppt_h"/>
                                          </p:val>
                                        </p:tav>
                                      </p:tavLst>
                                    </p:anim>
                                  </p:childTnLst>
                                </p:cTn>
                              </p:par>
                              <p:par>
                                <p:cTn id="40" presetID="23" presetClass="entr" presetSubtype="16"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p:cTn id="42" dur="500" fill="hold"/>
                                        <p:tgtEl>
                                          <p:spTgt spid="21"/>
                                        </p:tgtEl>
                                        <p:attrNameLst>
                                          <p:attrName>ppt_w</p:attrName>
                                        </p:attrNameLst>
                                      </p:cBhvr>
                                      <p:tavLst>
                                        <p:tav tm="0">
                                          <p:val>
                                            <p:fltVal val="0"/>
                                          </p:val>
                                        </p:tav>
                                        <p:tav tm="100000">
                                          <p:val>
                                            <p:strVal val="#ppt_w"/>
                                          </p:val>
                                        </p:tav>
                                      </p:tavLst>
                                    </p:anim>
                                    <p:anim calcmode="lin" valueType="num">
                                      <p:cBhvr>
                                        <p:cTn id="43" dur="500" fill="hold"/>
                                        <p:tgtEl>
                                          <p:spTgt spid="21"/>
                                        </p:tgtEl>
                                        <p:attrNameLst>
                                          <p:attrName>ppt_h</p:attrName>
                                        </p:attrNameLst>
                                      </p:cBhvr>
                                      <p:tavLst>
                                        <p:tav tm="0">
                                          <p:val>
                                            <p:fltVal val="0"/>
                                          </p:val>
                                        </p:tav>
                                        <p:tav tm="100000">
                                          <p:val>
                                            <p:strVal val="#ppt_h"/>
                                          </p:val>
                                        </p:tav>
                                      </p:tavLst>
                                    </p:anim>
                                  </p:childTnLst>
                                </p:cTn>
                              </p:par>
                              <p:par>
                                <p:cTn id="44" presetID="23" presetClass="entr" presetSubtype="16"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 calcmode="lin" valueType="num">
                                      <p:cBhvr>
                                        <p:cTn id="46" dur="500" fill="hold"/>
                                        <p:tgtEl>
                                          <p:spTgt spid="22"/>
                                        </p:tgtEl>
                                        <p:attrNameLst>
                                          <p:attrName>ppt_w</p:attrName>
                                        </p:attrNameLst>
                                      </p:cBhvr>
                                      <p:tavLst>
                                        <p:tav tm="0">
                                          <p:val>
                                            <p:fltVal val="0"/>
                                          </p:val>
                                        </p:tav>
                                        <p:tav tm="100000">
                                          <p:val>
                                            <p:strVal val="#ppt_w"/>
                                          </p:val>
                                        </p:tav>
                                      </p:tavLst>
                                    </p:anim>
                                    <p:anim calcmode="lin" valueType="num">
                                      <p:cBhvr>
                                        <p:cTn id="47" dur="500" fill="hold"/>
                                        <p:tgtEl>
                                          <p:spTgt spid="22"/>
                                        </p:tgtEl>
                                        <p:attrNameLst>
                                          <p:attrName>ppt_h</p:attrName>
                                        </p:attrNameLst>
                                      </p:cBhvr>
                                      <p:tavLst>
                                        <p:tav tm="0">
                                          <p:val>
                                            <p:fltVal val="0"/>
                                          </p:val>
                                        </p:tav>
                                        <p:tav tm="100000">
                                          <p:val>
                                            <p:strVal val="#ppt_h"/>
                                          </p:val>
                                        </p:tav>
                                      </p:tavLst>
                                    </p:anim>
                                  </p:childTnLst>
                                </p:cTn>
                              </p:par>
                              <p:par>
                                <p:cTn id="48" presetID="23" presetClass="entr" presetSubtype="16" fill="hold" nodeType="withEffect">
                                  <p:stCondLst>
                                    <p:cond delay="0"/>
                                  </p:stCondLst>
                                  <p:childTnLst>
                                    <p:set>
                                      <p:cBhvr>
                                        <p:cTn id="49" dur="1" fill="hold">
                                          <p:stCondLst>
                                            <p:cond delay="0"/>
                                          </p:stCondLst>
                                        </p:cTn>
                                        <p:tgtEl>
                                          <p:spTgt spid="26"/>
                                        </p:tgtEl>
                                        <p:attrNameLst>
                                          <p:attrName>style.visibility</p:attrName>
                                        </p:attrNameLst>
                                      </p:cBhvr>
                                      <p:to>
                                        <p:strVal val="visible"/>
                                      </p:to>
                                    </p:set>
                                    <p:anim calcmode="lin" valueType="num">
                                      <p:cBhvr>
                                        <p:cTn id="50" dur="500" fill="hold"/>
                                        <p:tgtEl>
                                          <p:spTgt spid="26"/>
                                        </p:tgtEl>
                                        <p:attrNameLst>
                                          <p:attrName>ppt_w</p:attrName>
                                        </p:attrNameLst>
                                      </p:cBhvr>
                                      <p:tavLst>
                                        <p:tav tm="0">
                                          <p:val>
                                            <p:fltVal val="0"/>
                                          </p:val>
                                        </p:tav>
                                        <p:tav tm="100000">
                                          <p:val>
                                            <p:strVal val="#ppt_w"/>
                                          </p:val>
                                        </p:tav>
                                      </p:tavLst>
                                    </p:anim>
                                    <p:anim calcmode="lin" valueType="num">
                                      <p:cBhvr>
                                        <p:cTn id="51" dur="500" fill="hold"/>
                                        <p:tgtEl>
                                          <p:spTgt spid="26"/>
                                        </p:tgtEl>
                                        <p:attrNameLst>
                                          <p:attrName>ppt_h</p:attrName>
                                        </p:attrNameLst>
                                      </p:cBhvr>
                                      <p:tavLst>
                                        <p:tav tm="0">
                                          <p:val>
                                            <p:fltVal val="0"/>
                                          </p:val>
                                        </p:tav>
                                        <p:tav tm="100000">
                                          <p:val>
                                            <p:strVal val="#ppt_h"/>
                                          </p:val>
                                        </p:tav>
                                      </p:tavLst>
                                    </p:anim>
                                  </p:childTnLst>
                                </p:cTn>
                              </p:par>
                              <p:par>
                                <p:cTn id="52" presetID="23" presetClass="entr" presetSubtype="16"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 calcmode="lin" valueType="num">
                                      <p:cBhvr>
                                        <p:cTn id="54" dur="500" fill="hold"/>
                                        <p:tgtEl>
                                          <p:spTgt spid="28"/>
                                        </p:tgtEl>
                                        <p:attrNameLst>
                                          <p:attrName>ppt_w</p:attrName>
                                        </p:attrNameLst>
                                      </p:cBhvr>
                                      <p:tavLst>
                                        <p:tav tm="0">
                                          <p:val>
                                            <p:fltVal val="0"/>
                                          </p:val>
                                        </p:tav>
                                        <p:tav tm="100000">
                                          <p:val>
                                            <p:strVal val="#ppt_w"/>
                                          </p:val>
                                        </p:tav>
                                      </p:tavLst>
                                    </p:anim>
                                    <p:anim calcmode="lin" valueType="num">
                                      <p:cBhvr>
                                        <p:cTn id="55" dur="500" fill="hold"/>
                                        <p:tgtEl>
                                          <p:spTgt spid="28"/>
                                        </p:tgtEl>
                                        <p:attrNameLst>
                                          <p:attrName>ppt_h</p:attrName>
                                        </p:attrNameLst>
                                      </p:cBhvr>
                                      <p:tavLst>
                                        <p:tav tm="0">
                                          <p:val>
                                            <p:fltVal val="0"/>
                                          </p:val>
                                        </p:tav>
                                        <p:tav tm="100000">
                                          <p:val>
                                            <p:strVal val="#ppt_h"/>
                                          </p:val>
                                        </p:tav>
                                      </p:tavLst>
                                    </p:anim>
                                  </p:childTnLst>
                                </p:cTn>
                              </p:par>
                              <p:par>
                                <p:cTn id="56" presetID="23" presetClass="entr" presetSubtype="16" fill="hold" nodeType="withEffect">
                                  <p:stCondLst>
                                    <p:cond delay="0"/>
                                  </p:stCondLst>
                                  <p:childTnLst>
                                    <p:set>
                                      <p:cBhvr>
                                        <p:cTn id="57" dur="1" fill="hold">
                                          <p:stCondLst>
                                            <p:cond delay="0"/>
                                          </p:stCondLst>
                                        </p:cTn>
                                        <p:tgtEl>
                                          <p:spTgt spid="30"/>
                                        </p:tgtEl>
                                        <p:attrNameLst>
                                          <p:attrName>style.visibility</p:attrName>
                                        </p:attrNameLst>
                                      </p:cBhvr>
                                      <p:to>
                                        <p:strVal val="visible"/>
                                      </p:to>
                                    </p:set>
                                    <p:anim calcmode="lin" valueType="num">
                                      <p:cBhvr>
                                        <p:cTn id="58" dur="500" fill="hold"/>
                                        <p:tgtEl>
                                          <p:spTgt spid="30"/>
                                        </p:tgtEl>
                                        <p:attrNameLst>
                                          <p:attrName>ppt_w</p:attrName>
                                        </p:attrNameLst>
                                      </p:cBhvr>
                                      <p:tavLst>
                                        <p:tav tm="0">
                                          <p:val>
                                            <p:fltVal val="0"/>
                                          </p:val>
                                        </p:tav>
                                        <p:tav tm="100000">
                                          <p:val>
                                            <p:strVal val="#ppt_w"/>
                                          </p:val>
                                        </p:tav>
                                      </p:tavLst>
                                    </p:anim>
                                    <p:anim calcmode="lin" valueType="num">
                                      <p:cBhvr>
                                        <p:cTn id="59" dur="500" fill="hold"/>
                                        <p:tgtEl>
                                          <p:spTgt spid="30"/>
                                        </p:tgtEl>
                                        <p:attrNameLst>
                                          <p:attrName>ppt_h</p:attrName>
                                        </p:attrNameLst>
                                      </p:cBhvr>
                                      <p:tavLst>
                                        <p:tav tm="0">
                                          <p:val>
                                            <p:fltVal val="0"/>
                                          </p:val>
                                        </p:tav>
                                        <p:tav tm="100000">
                                          <p:val>
                                            <p:strVal val="#ppt_h"/>
                                          </p:val>
                                        </p:tav>
                                      </p:tavLst>
                                    </p:anim>
                                  </p:childTnLst>
                                </p:cTn>
                              </p:par>
                              <p:par>
                                <p:cTn id="60" presetID="23" presetClass="entr" presetSubtype="16" fill="hold" nodeType="withEffect">
                                  <p:stCondLst>
                                    <p:cond delay="0"/>
                                  </p:stCondLst>
                                  <p:childTnLst>
                                    <p:set>
                                      <p:cBhvr>
                                        <p:cTn id="61" dur="1" fill="hold">
                                          <p:stCondLst>
                                            <p:cond delay="0"/>
                                          </p:stCondLst>
                                        </p:cTn>
                                        <p:tgtEl>
                                          <p:spTgt spid="36"/>
                                        </p:tgtEl>
                                        <p:attrNameLst>
                                          <p:attrName>style.visibility</p:attrName>
                                        </p:attrNameLst>
                                      </p:cBhvr>
                                      <p:to>
                                        <p:strVal val="visible"/>
                                      </p:to>
                                    </p:set>
                                    <p:anim calcmode="lin" valueType="num">
                                      <p:cBhvr>
                                        <p:cTn id="62" dur="500" fill="hold"/>
                                        <p:tgtEl>
                                          <p:spTgt spid="36"/>
                                        </p:tgtEl>
                                        <p:attrNameLst>
                                          <p:attrName>ppt_w</p:attrName>
                                        </p:attrNameLst>
                                      </p:cBhvr>
                                      <p:tavLst>
                                        <p:tav tm="0">
                                          <p:val>
                                            <p:fltVal val="0"/>
                                          </p:val>
                                        </p:tav>
                                        <p:tav tm="100000">
                                          <p:val>
                                            <p:strVal val="#ppt_w"/>
                                          </p:val>
                                        </p:tav>
                                      </p:tavLst>
                                    </p:anim>
                                    <p:anim calcmode="lin" valueType="num">
                                      <p:cBhvr>
                                        <p:cTn id="63" dur="500" fill="hold"/>
                                        <p:tgtEl>
                                          <p:spTgt spid="36"/>
                                        </p:tgtEl>
                                        <p:attrNameLst>
                                          <p:attrName>ppt_h</p:attrName>
                                        </p:attrNameLst>
                                      </p:cBhvr>
                                      <p:tavLst>
                                        <p:tav tm="0">
                                          <p:val>
                                            <p:fltVal val="0"/>
                                          </p:val>
                                        </p:tav>
                                        <p:tav tm="100000">
                                          <p:val>
                                            <p:strVal val="#ppt_h"/>
                                          </p:val>
                                        </p:tav>
                                      </p:tavLst>
                                    </p:anim>
                                  </p:childTnLst>
                                </p:cTn>
                              </p:par>
                              <p:par>
                                <p:cTn id="64" presetID="23" presetClass="entr" presetSubtype="16" fill="hold" nodeType="withEffect">
                                  <p:stCondLst>
                                    <p:cond delay="0"/>
                                  </p:stCondLst>
                                  <p:childTnLst>
                                    <p:set>
                                      <p:cBhvr>
                                        <p:cTn id="65" dur="1" fill="hold">
                                          <p:stCondLst>
                                            <p:cond delay="0"/>
                                          </p:stCondLst>
                                        </p:cTn>
                                        <p:tgtEl>
                                          <p:spTgt spid="38"/>
                                        </p:tgtEl>
                                        <p:attrNameLst>
                                          <p:attrName>style.visibility</p:attrName>
                                        </p:attrNameLst>
                                      </p:cBhvr>
                                      <p:to>
                                        <p:strVal val="visible"/>
                                      </p:to>
                                    </p:set>
                                    <p:anim calcmode="lin" valueType="num">
                                      <p:cBhvr>
                                        <p:cTn id="66" dur="500" fill="hold"/>
                                        <p:tgtEl>
                                          <p:spTgt spid="38"/>
                                        </p:tgtEl>
                                        <p:attrNameLst>
                                          <p:attrName>ppt_w</p:attrName>
                                        </p:attrNameLst>
                                      </p:cBhvr>
                                      <p:tavLst>
                                        <p:tav tm="0">
                                          <p:val>
                                            <p:fltVal val="0"/>
                                          </p:val>
                                        </p:tav>
                                        <p:tav tm="100000">
                                          <p:val>
                                            <p:strVal val="#ppt_w"/>
                                          </p:val>
                                        </p:tav>
                                      </p:tavLst>
                                    </p:anim>
                                    <p:anim calcmode="lin" valueType="num">
                                      <p:cBhvr>
                                        <p:cTn id="67" dur="500" fill="hold"/>
                                        <p:tgtEl>
                                          <p:spTgt spid="3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68" restart="whenNotActive" fill="hold" evtFilter="cancelBubble" nodeType="interactiveSeq">
                <p:stCondLst>
                  <p:cond evt="onClick" delay="0">
                    <p:tgtEl>
                      <p:spTgt spid="49"/>
                    </p:tgtEl>
                  </p:cond>
                </p:stCondLst>
                <p:endSync evt="end" delay="0">
                  <p:rtn val="all"/>
                </p:endSync>
                <p:childTnLst>
                  <p:par>
                    <p:cTn id="69" fill="hold">
                      <p:stCondLst>
                        <p:cond delay="0"/>
                      </p:stCondLst>
                      <p:childTnLst>
                        <p:par>
                          <p:cTn id="70" fill="hold">
                            <p:stCondLst>
                              <p:cond delay="0"/>
                            </p:stCondLst>
                            <p:childTnLst>
                              <p:par>
                                <p:cTn id="71" presetID="1" presetClass="emph" presetSubtype="2" fill="hold" nodeType="clickEffect">
                                  <p:stCondLst>
                                    <p:cond delay="0"/>
                                  </p:stCondLst>
                                  <p:childTnLst>
                                    <p:animClr clrSpc="rgb" dir="cw">
                                      <p:cBhvr>
                                        <p:cTn id="72" dur="2000" fill="hold"/>
                                        <p:tgtEl>
                                          <p:spTgt spid="49"/>
                                        </p:tgtEl>
                                        <p:attrNameLst>
                                          <p:attrName>fillcolor</p:attrName>
                                        </p:attrNameLst>
                                      </p:cBhvr>
                                      <p:to>
                                        <a:srgbClr val="00B050"/>
                                      </p:to>
                                    </p:animClr>
                                    <p:set>
                                      <p:cBhvr>
                                        <p:cTn id="73" dur="2000" fill="hold"/>
                                        <p:tgtEl>
                                          <p:spTgt spid="49"/>
                                        </p:tgtEl>
                                        <p:attrNameLst>
                                          <p:attrName>fill.type</p:attrName>
                                        </p:attrNameLst>
                                      </p:cBhvr>
                                      <p:to>
                                        <p:strVal val="solid"/>
                                      </p:to>
                                    </p:set>
                                    <p:set>
                                      <p:cBhvr>
                                        <p:cTn id="74" dur="2000" fill="hold"/>
                                        <p:tgtEl>
                                          <p:spTgt spid="49"/>
                                        </p:tgtEl>
                                        <p:attrNameLst>
                                          <p:attrName>fill.on</p:attrName>
                                        </p:attrNameLst>
                                      </p:cBhvr>
                                      <p:to>
                                        <p:strVal val="true"/>
                                      </p:to>
                                    </p:set>
                                  </p:childTnLst>
                                </p:cTn>
                              </p:par>
                            </p:childTnLst>
                          </p:cTn>
                        </p:par>
                      </p:childTnLst>
                    </p:cTn>
                  </p:par>
                </p:childTnLst>
              </p:cTn>
              <p:nextCondLst>
                <p:cond evt="onClick" delay="0">
                  <p:tgtEl>
                    <p:spTgt spid="49"/>
                  </p:tgtEl>
                </p:cond>
              </p:nextCondLst>
            </p:seq>
            <p:seq concurrent="1" nextAc="seek">
              <p:cTn id="75" restart="whenNotActive" fill="hold" evtFilter="cancelBubble" nodeType="interactiveSeq">
                <p:stCondLst>
                  <p:cond evt="onClick" delay="0">
                    <p:tgtEl>
                      <p:spTgt spid="48"/>
                    </p:tgtEl>
                  </p:cond>
                </p:stCondLst>
                <p:endSync evt="end" delay="0">
                  <p:rtn val="all"/>
                </p:endSync>
                <p:childTnLst>
                  <p:par>
                    <p:cTn id="76" fill="hold">
                      <p:stCondLst>
                        <p:cond delay="0"/>
                      </p:stCondLst>
                      <p:childTnLst>
                        <p:par>
                          <p:cTn id="77" fill="hold">
                            <p:stCondLst>
                              <p:cond delay="0"/>
                            </p:stCondLst>
                            <p:childTnLst>
                              <p:par>
                                <p:cTn id="78" presetID="1" presetClass="emph" presetSubtype="2" fill="hold" nodeType="clickEffect">
                                  <p:stCondLst>
                                    <p:cond delay="0"/>
                                  </p:stCondLst>
                                  <p:childTnLst>
                                    <p:animClr clrSpc="rgb" dir="cw">
                                      <p:cBhvr>
                                        <p:cTn id="79" dur="2000" fill="hold"/>
                                        <p:tgtEl>
                                          <p:spTgt spid="48"/>
                                        </p:tgtEl>
                                        <p:attrNameLst>
                                          <p:attrName>fillcolor</p:attrName>
                                        </p:attrNameLst>
                                      </p:cBhvr>
                                      <p:to>
                                        <a:srgbClr val="FF0000"/>
                                      </p:to>
                                    </p:animClr>
                                    <p:set>
                                      <p:cBhvr>
                                        <p:cTn id="80" dur="2000" fill="hold"/>
                                        <p:tgtEl>
                                          <p:spTgt spid="48"/>
                                        </p:tgtEl>
                                        <p:attrNameLst>
                                          <p:attrName>fill.type</p:attrName>
                                        </p:attrNameLst>
                                      </p:cBhvr>
                                      <p:to>
                                        <p:strVal val="solid"/>
                                      </p:to>
                                    </p:set>
                                    <p:set>
                                      <p:cBhvr>
                                        <p:cTn id="81" dur="2000" fill="hold"/>
                                        <p:tgtEl>
                                          <p:spTgt spid="48"/>
                                        </p:tgtEl>
                                        <p:attrNameLst>
                                          <p:attrName>fill.on</p:attrName>
                                        </p:attrNameLst>
                                      </p:cBhvr>
                                      <p:to>
                                        <p:strVal val="true"/>
                                      </p:to>
                                    </p:set>
                                  </p:childTnLst>
                                </p:cTn>
                              </p:par>
                            </p:childTnLst>
                          </p:cTn>
                        </p:par>
                      </p:childTnLst>
                    </p:cTn>
                  </p:par>
                </p:childTnLst>
              </p:cTn>
              <p:nextCondLst>
                <p:cond evt="onClick" delay="0">
                  <p:tgtEl>
                    <p:spTgt spid="48"/>
                  </p:tgtEl>
                </p:cond>
              </p:nextCondLst>
            </p:seq>
            <p:seq concurrent="1" nextAc="seek">
              <p:cTn id="82" restart="whenNotActive" fill="hold" evtFilter="cancelBubble" nodeType="interactiveSeq">
                <p:stCondLst>
                  <p:cond evt="onClick" delay="0">
                    <p:tgtEl>
                      <p:spTgt spid="50"/>
                    </p:tgtEl>
                  </p:cond>
                </p:stCondLst>
                <p:endSync evt="end" delay="0">
                  <p:rtn val="all"/>
                </p:endSync>
                <p:childTnLst>
                  <p:par>
                    <p:cTn id="83" fill="hold">
                      <p:stCondLst>
                        <p:cond delay="0"/>
                      </p:stCondLst>
                      <p:childTnLst>
                        <p:par>
                          <p:cTn id="84" fill="hold">
                            <p:stCondLst>
                              <p:cond delay="0"/>
                            </p:stCondLst>
                            <p:childTnLst>
                              <p:par>
                                <p:cTn id="85" presetID="1" presetClass="emph" presetSubtype="2" fill="hold" nodeType="clickEffect">
                                  <p:stCondLst>
                                    <p:cond delay="0"/>
                                  </p:stCondLst>
                                  <p:childTnLst>
                                    <p:animClr clrSpc="rgb" dir="cw">
                                      <p:cBhvr>
                                        <p:cTn id="86" dur="2000" fill="hold"/>
                                        <p:tgtEl>
                                          <p:spTgt spid="50"/>
                                        </p:tgtEl>
                                        <p:attrNameLst>
                                          <p:attrName>fillcolor</p:attrName>
                                        </p:attrNameLst>
                                      </p:cBhvr>
                                      <p:to>
                                        <a:srgbClr val="FF0000"/>
                                      </p:to>
                                    </p:animClr>
                                    <p:set>
                                      <p:cBhvr>
                                        <p:cTn id="87" dur="2000" fill="hold"/>
                                        <p:tgtEl>
                                          <p:spTgt spid="50"/>
                                        </p:tgtEl>
                                        <p:attrNameLst>
                                          <p:attrName>fill.type</p:attrName>
                                        </p:attrNameLst>
                                      </p:cBhvr>
                                      <p:to>
                                        <p:strVal val="solid"/>
                                      </p:to>
                                    </p:set>
                                    <p:set>
                                      <p:cBhvr>
                                        <p:cTn id="88" dur="2000" fill="hold"/>
                                        <p:tgtEl>
                                          <p:spTgt spid="50"/>
                                        </p:tgtEl>
                                        <p:attrNameLst>
                                          <p:attrName>fill.on</p:attrName>
                                        </p:attrNameLst>
                                      </p:cBhvr>
                                      <p:to>
                                        <p:strVal val="true"/>
                                      </p:to>
                                    </p:set>
                                  </p:childTnLst>
                                </p:cTn>
                              </p:par>
                            </p:childTnLst>
                          </p:cTn>
                        </p:par>
                      </p:childTnLst>
                    </p:cTn>
                  </p:par>
                </p:childTnLst>
              </p:cTn>
              <p:nextCondLst>
                <p:cond evt="onClick" delay="0">
                  <p:tgtEl>
                    <p:spTgt spid="50"/>
                  </p:tgtEl>
                </p:cond>
              </p:nextCondLst>
            </p:seq>
            <p:seq concurrent="1" nextAc="seek">
              <p:cTn id="89" restart="whenNotActive" fill="hold" evtFilter="cancelBubble" nodeType="interactiveSeq">
                <p:stCondLst>
                  <p:cond evt="onClick" delay="0">
                    <p:tgtEl>
                      <p:spTgt spid="51"/>
                    </p:tgtEl>
                  </p:cond>
                </p:stCondLst>
                <p:endSync evt="end" delay="0">
                  <p:rtn val="all"/>
                </p:endSync>
                <p:childTnLst>
                  <p:par>
                    <p:cTn id="90" fill="hold">
                      <p:stCondLst>
                        <p:cond delay="0"/>
                      </p:stCondLst>
                      <p:childTnLst>
                        <p:par>
                          <p:cTn id="91" fill="hold">
                            <p:stCondLst>
                              <p:cond delay="0"/>
                            </p:stCondLst>
                            <p:childTnLst>
                              <p:par>
                                <p:cTn id="92" presetID="1" presetClass="emph" presetSubtype="2" fill="hold" nodeType="clickEffect">
                                  <p:stCondLst>
                                    <p:cond delay="0"/>
                                  </p:stCondLst>
                                  <p:childTnLst>
                                    <p:animClr clrSpc="rgb" dir="cw">
                                      <p:cBhvr>
                                        <p:cTn id="93" dur="2000" fill="hold"/>
                                        <p:tgtEl>
                                          <p:spTgt spid="51"/>
                                        </p:tgtEl>
                                        <p:attrNameLst>
                                          <p:attrName>fillcolor</p:attrName>
                                        </p:attrNameLst>
                                      </p:cBhvr>
                                      <p:to>
                                        <a:srgbClr val="FF0000"/>
                                      </p:to>
                                    </p:animClr>
                                    <p:set>
                                      <p:cBhvr>
                                        <p:cTn id="94" dur="2000" fill="hold"/>
                                        <p:tgtEl>
                                          <p:spTgt spid="51"/>
                                        </p:tgtEl>
                                        <p:attrNameLst>
                                          <p:attrName>fill.type</p:attrName>
                                        </p:attrNameLst>
                                      </p:cBhvr>
                                      <p:to>
                                        <p:strVal val="solid"/>
                                      </p:to>
                                    </p:set>
                                    <p:set>
                                      <p:cBhvr>
                                        <p:cTn id="95" dur="2000" fill="hold"/>
                                        <p:tgtEl>
                                          <p:spTgt spid="51"/>
                                        </p:tgtEl>
                                        <p:attrNameLst>
                                          <p:attrName>fill.on</p:attrName>
                                        </p:attrNameLst>
                                      </p:cBhvr>
                                      <p:to>
                                        <p:strVal val="true"/>
                                      </p:to>
                                    </p:set>
                                  </p:childTnLst>
                                </p:cTn>
                              </p:par>
                            </p:childTnLst>
                          </p:cTn>
                        </p:par>
                      </p:childTnLst>
                    </p:cTn>
                  </p:par>
                </p:childTnLst>
              </p:cTn>
              <p:nextCondLst>
                <p:cond evt="onClick" delay="0">
                  <p:tgtEl>
                    <p:spTgt spid="51"/>
                  </p:tgtEl>
                </p:cond>
              </p:nextCondLst>
            </p:seq>
          </p:childTnLst>
        </p:cTn>
      </p:par>
    </p:tnLst>
    <p:bldLst>
      <p:bldP spid="47" grpId="0" animBg="1"/>
      <p:bldP spid="47" grpId="1" animBg="1"/>
      <p:bldP spid="47" grpId="2" animBg="1"/>
      <p:bldP spid="48" grpId="0" animBg="1"/>
      <p:bldP spid="49" grpId="0" animBg="1"/>
      <p:bldP spid="50" grpId="0" animBg="1"/>
      <p:bldP spid="5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3804" y="467352"/>
            <a:ext cx="17260392" cy="9352296"/>
            <a:chOff x="0" y="0"/>
            <a:chExt cx="4482328" cy="2428685"/>
          </a:xfrm>
        </p:grpSpPr>
        <p:sp>
          <p:nvSpPr>
            <p:cNvPr id="3" name="Freeform 3"/>
            <p:cNvSpPr/>
            <p:nvPr/>
          </p:nvSpPr>
          <p:spPr>
            <a:xfrm>
              <a:off x="0" y="0"/>
              <a:ext cx="4482328" cy="2428685"/>
            </a:xfrm>
            <a:custGeom>
              <a:avLst/>
              <a:gdLst/>
              <a:ahLst/>
              <a:cxnLst/>
              <a:rect l="l" t="t" r="r" b="b"/>
              <a:pathLst>
                <a:path w="4482328" h="2428685">
                  <a:moveTo>
                    <a:pt x="22427" y="0"/>
                  </a:moveTo>
                  <a:lnTo>
                    <a:pt x="4459901" y="0"/>
                  </a:lnTo>
                  <a:cubicBezTo>
                    <a:pt x="4472287" y="0"/>
                    <a:pt x="4482328" y="10041"/>
                    <a:pt x="4482328" y="22427"/>
                  </a:cubicBezTo>
                  <a:lnTo>
                    <a:pt x="4482328" y="2406258"/>
                  </a:lnTo>
                  <a:cubicBezTo>
                    <a:pt x="4482328" y="2412206"/>
                    <a:pt x="4479965" y="2417911"/>
                    <a:pt x="4475759" y="2422116"/>
                  </a:cubicBezTo>
                  <a:cubicBezTo>
                    <a:pt x="4471553" y="2426322"/>
                    <a:pt x="4465849" y="2428685"/>
                    <a:pt x="4459901" y="2428685"/>
                  </a:cubicBezTo>
                  <a:lnTo>
                    <a:pt x="22427" y="2428685"/>
                  </a:lnTo>
                  <a:cubicBezTo>
                    <a:pt x="10041" y="2428685"/>
                    <a:pt x="0" y="2418644"/>
                    <a:pt x="0" y="2406258"/>
                  </a:cubicBezTo>
                  <a:lnTo>
                    <a:pt x="0" y="22427"/>
                  </a:lnTo>
                  <a:cubicBezTo>
                    <a:pt x="0" y="16479"/>
                    <a:pt x="2363" y="10775"/>
                    <a:pt x="6569" y="6569"/>
                  </a:cubicBezTo>
                  <a:cubicBezTo>
                    <a:pt x="10775" y="2363"/>
                    <a:pt x="16479" y="0"/>
                    <a:pt x="22427" y="0"/>
                  </a:cubicBezTo>
                  <a:close/>
                </a:path>
              </a:pathLst>
            </a:custGeom>
            <a:solidFill>
              <a:srgbClr val="FFFFFF"/>
            </a:solidFill>
            <a:ln w="28575" cap="rnd">
              <a:solidFill>
                <a:srgbClr val="000000"/>
              </a:solidFill>
              <a:prstDash val="solid"/>
              <a:round/>
            </a:ln>
          </p:spPr>
        </p:sp>
        <p:sp>
          <p:nvSpPr>
            <p:cNvPr id="4" name="TextBox 4"/>
            <p:cNvSpPr txBox="1"/>
            <p:nvPr/>
          </p:nvSpPr>
          <p:spPr>
            <a:xfrm>
              <a:off x="0" y="-9525"/>
              <a:ext cx="4482328" cy="2438210"/>
            </a:xfrm>
            <a:prstGeom prst="rect">
              <a:avLst/>
            </a:prstGeom>
          </p:spPr>
          <p:txBody>
            <a:bodyPr lIns="50800" tIns="50800" rIns="50800" bIns="50800" rtlCol="0" anchor="ctr"/>
            <a:lstStyle/>
            <a:p>
              <a:pPr algn="ctr">
                <a:lnSpc>
                  <a:spcPts val="2400"/>
                </a:lnSpc>
              </a:pPr>
              <a:endParaRPr/>
            </a:p>
          </p:txBody>
        </p:sp>
      </p:grpSp>
      <p:sp>
        <p:nvSpPr>
          <p:cNvPr id="5" name="Freeform 5"/>
          <p:cNvSpPr/>
          <p:nvPr/>
        </p:nvSpPr>
        <p:spPr>
          <a:xfrm rot="500324">
            <a:off x="14823518" y="184707"/>
            <a:ext cx="1549878" cy="1687986"/>
          </a:xfrm>
          <a:custGeom>
            <a:avLst/>
            <a:gdLst/>
            <a:ahLst/>
            <a:cxnLst/>
            <a:rect l="l" t="t" r="r" b="b"/>
            <a:pathLst>
              <a:path w="1549878" h="1687986">
                <a:moveTo>
                  <a:pt x="0" y="0"/>
                </a:moveTo>
                <a:lnTo>
                  <a:pt x="1549878" y="0"/>
                </a:lnTo>
                <a:lnTo>
                  <a:pt x="1549878" y="1687986"/>
                </a:lnTo>
                <a:lnTo>
                  <a:pt x="0" y="16879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2772529">
            <a:off x="2701254" y="7958567"/>
            <a:ext cx="1145740" cy="1645319"/>
          </a:xfrm>
          <a:custGeom>
            <a:avLst/>
            <a:gdLst/>
            <a:ahLst/>
            <a:cxnLst/>
            <a:rect l="l" t="t" r="r" b="b"/>
            <a:pathLst>
              <a:path w="1145740" h="1645319">
                <a:moveTo>
                  <a:pt x="0" y="0"/>
                </a:moveTo>
                <a:lnTo>
                  <a:pt x="1145740" y="0"/>
                </a:lnTo>
                <a:lnTo>
                  <a:pt x="1145740" y="1645319"/>
                </a:lnTo>
                <a:lnTo>
                  <a:pt x="0" y="16453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426048">
            <a:off x="15796361" y="4788906"/>
            <a:ext cx="428812" cy="1483310"/>
          </a:xfrm>
          <a:custGeom>
            <a:avLst/>
            <a:gdLst/>
            <a:ahLst/>
            <a:cxnLst/>
            <a:rect l="l" t="t" r="r" b="b"/>
            <a:pathLst>
              <a:path w="428812" h="1483310">
                <a:moveTo>
                  <a:pt x="0" y="0"/>
                </a:moveTo>
                <a:lnTo>
                  <a:pt x="428811" y="0"/>
                </a:lnTo>
                <a:lnTo>
                  <a:pt x="428811" y="1483311"/>
                </a:lnTo>
                <a:lnTo>
                  <a:pt x="0" y="148331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rot="-7203126" flipH="1">
            <a:off x="478905" y="931947"/>
            <a:ext cx="852115" cy="2159738"/>
          </a:xfrm>
          <a:custGeom>
            <a:avLst/>
            <a:gdLst/>
            <a:ahLst/>
            <a:cxnLst/>
            <a:rect l="l" t="t" r="r" b="b"/>
            <a:pathLst>
              <a:path w="852115" h="2159738">
                <a:moveTo>
                  <a:pt x="852115" y="0"/>
                </a:moveTo>
                <a:lnTo>
                  <a:pt x="0" y="0"/>
                </a:lnTo>
                <a:lnTo>
                  <a:pt x="0" y="2159739"/>
                </a:lnTo>
                <a:lnTo>
                  <a:pt x="852115" y="2159739"/>
                </a:lnTo>
                <a:lnTo>
                  <a:pt x="852115"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9" name="Group 9"/>
          <p:cNvGrpSpPr/>
          <p:nvPr/>
        </p:nvGrpSpPr>
        <p:grpSpPr>
          <a:xfrm>
            <a:off x="904962" y="8139226"/>
            <a:ext cx="960256" cy="798425"/>
            <a:chOff x="0" y="0"/>
            <a:chExt cx="1280341" cy="1064567"/>
          </a:xfrm>
        </p:grpSpPr>
        <p:grpSp>
          <p:nvGrpSpPr>
            <p:cNvPr id="10" name="Group 10"/>
            <p:cNvGrpSpPr/>
            <p:nvPr/>
          </p:nvGrpSpPr>
          <p:grpSpPr>
            <a:xfrm>
              <a:off x="0" y="0"/>
              <a:ext cx="1280341" cy="1064567"/>
              <a:chOff x="0" y="0"/>
              <a:chExt cx="1838434" cy="1528606"/>
            </a:xfrm>
          </p:grpSpPr>
          <p:sp>
            <p:nvSpPr>
              <p:cNvPr id="11" name="Freeform 11"/>
              <p:cNvSpPr/>
              <p:nvPr/>
            </p:nvSpPr>
            <p:spPr>
              <a:xfrm>
                <a:off x="92710" y="293370"/>
                <a:ext cx="1733024" cy="1222535"/>
              </a:xfrm>
              <a:custGeom>
                <a:avLst/>
                <a:gdLst/>
                <a:ahLst/>
                <a:cxnLst/>
                <a:rect l="l" t="t" r="r" b="b"/>
                <a:pathLst>
                  <a:path w="1733024" h="1222535">
                    <a:moveTo>
                      <a:pt x="0" y="1167925"/>
                    </a:moveTo>
                    <a:lnTo>
                      <a:pt x="0" y="1222535"/>
                    </a:lnTo>
                    <a:lnTo>
                      <a:pt x="1733024" y="1222535"/>
                    </a:lnTo>
                    <a:lnTo>
                      <a:pt x="1733024" y="54610"/>
                    </a:lnTo>
                    <a:lnTo>
                      <a:pt x="1678414" y="0"/>
                    </a:lnTo>
                    <a:lnTo>
                      <a:pt x="1678414" y="1167925"/>
                    </a:lnTo>
                    <a:close/>
                  </a:path>
                </a:pathLst>
              </a:custGeom>
              <a:solidFill>
                <a:srgbClr val="B18DFF"/>
              </a:solidFill>
            </p:spPr>
          </p:sp>
          <p:sp>
            <p:nvSpPr>
              <p:cNvPr id="12" name="Freeform 12"/>
              <p:cNvSpPr/>
              <p:nvPr/>
            </p:nvSpPr>
            <p:spPr>
              <a:xfrm>
                <a:off x="6350" y="11430"/>
                <a:ext cx="1758424" cy="1437165"/>
              </a:xfrm>
              <a:custGeom>
                <a:avLst/>
                <a:gdLst/>
                <a:ahLst/>
                <a:cxnLst/>
                <a:rect l="l" t="t" r="r" b="b"/>
                <a:pathLst>
                  <a:path w="1758424" h="1437165">
                    <a:moveTo>
                      <a:pt x="1487914" y="0"/>
                    </a:moveTo>
                    <a:lnTo>
                      <a:pt x="0" y="1270"/>
                    </a:lnTo>
                    <a:lnTo>
                      <a:pt x="0" y="1437165"/>
                    </a:lnTo>
                    <a:lnTo>
                      <a:pt x="1757154" y="1437165"/>
                    </a:lnTo>
                    <a:lnTo>
                      <a:pt x="1758424" y="266700"/>
                    </a:lnTo>
                    <a:close/>
                  </a:path>
                </a:pathLst>
              </a:custGeom>
              <a:solidFill>
                <a:srgbClr val="D4C3FF"/>
              </a:solidFill>
            </p:spPr>
          </p:sp>
          <p:sp>
            <p:nvSpPr>
              <p:cNvPr id="13" name="Freeform 13"/>
              <p:cNvSpPr/>
              <p:nvPr/>
            </p:nvSpPr>
            <p:spPr>
              <a:xfrm>
                <a:off x="0" y="0"/>
                <a:ext cx="1838434" cy="1528605"/>
              </a:xfrm>
              <a:custGeom>
                <a:avLst/>
                <a:gdLst/>
                <a:ahLst/>
                <a:cxnLst/>
                <a:rect l="l" t="t" r="r" b="b"/>
                <a:pathLst>
                  <a:path w="1838434" h="1528605">
                    <a:moveTo>
                      <a:pt x="1771124" y="275590"/>
                    </a:moveTo>
                    <a:lnTo>
                      <a:pt x="1769854" y="274320"/>
                    </a:lnTo>
                    <a:lnTo>
                      <a:pt x="1633964" y="138430"/>
                    </a:lnTo>
                    <a:lnTo>
                      <a:pt x="1566654" y="71120"/>
                    </a:lnTo>
                    <a:lnTo>
                      <a:pt x="1495534" y="0"/>
                    </a:lnTo>
                    <a:lnTo>
                      <a:pt x="0" y="0"/>
                    </a:lnTo>
                    <a:lnTo>
                      <a:pt x="0" y="1461295"/>
                    </a:lnTo>
                    <a:lnTo>
                      <a:pt x="80010" y="1461295"/>
                    </a:lnTo>
                    <a:lnTo>
                      <a:pt x="80010" y="1528605"/>
                    </a:lnTo>
                    <a:lnTo>
                      <a:pt x="1838434" y="1528605"/>
                    </a:lnTo>
                    <a:lnTo>
                      <a:pt x="1838434" y="342900"/>
                    </a:lnTo>
                    <a:lnTo>
                      <a:pt x="1771124" y="275590"/>
                    </a:lnTo>
                    <a:close/>
                    <a:moveTo>
                      <a:pt x="1499344" y="21590"/>
                    </a:moveTo>
                    <a:lnTo>
                      <a:pt x="1625074" y="146050"/>
                    </a:lnTo>
                    <a:lnTo>
                      <a:pt x="1749534" y="270510"/>
                    </a:lnTo>
                    <a:lnTo>
                      <a:pt x="1499344" y="270510"/>
                    </a:lnTo>
                    <a:lnTo>
                      <a:pt x="1499344" y="21590"/>
                    </a:lnTo>
                    <a:close/>
                    <a:moveTo>
                      <a:pt x="12700" y="1448595"/>
                    </a:moveTo>
                    <a:lnTo>
                      <a:pt x="12700" y="12700"/>
                    </a:lnTo>
                    <a:lnTo>
                      <a:pt x="1486644" y="12700"/>
                    </a:lnTo>
                    <a:lnTo>
                      <a:pt x="1486644" y="278130"/>
                    </a:lnTo>
                    <a:cubicBezTo>
                      <a:pt x="1486644" y="281940"/>
                      <a:pt x="1489184" y="284480"/>
                      <a:pt x="1492994" y="284480"/>
                    </a:cubicBezTo>
                    <a:lnTo>
                      <a:pt x="1758424" y="284480"/>
                    </a:lnTo>
                    <a:lnTo>
                      <a:pt x="1758424" y="1448595"/>
                    </a:lnTo>
                    <a:lnTo>
                      <a:pt x="12700" y="1448595"/>
                    </a:lnTo>
                    <a:close/>
                    <a:moveTo>
                      <a:pt x="1825734" y="1515905"/>
                    </a:moveTo>
                    <a:lnTo>
                      <a:pt x="92710" y="1515905"/>
                    </a:lnTo>
                    <a:lnTo>
                      <a:pt x="92710" y="1461295"/>
                    </a:lnTo>
                    <a:lnTo>
                      <a:pt x="1771124" y="1461295"/>
                    </a:lnTo>
                    <a:lnTo>
                      <a:pt x="1771124" y="293370"/>
                    </a:lnTo>
                    <a:lnTo>
                      <a:pt x="1825734" y="347980"/>
                    </a:lnTo>
                    <a:lnTo>
                      <a:pt x="1825734" y="1515905"/>
                    </a:lnTo>
                    <a:close/>
                  </a:path>
                </a:pathLst>
              </a:custGeom>
              <a:solidFill>
                <a:srgbClr val="000000"/>
              </a:solidFill>
            </p:spPr>
          </p:sp>
        </p:grpSp>
        <p:sp>
          <p:nvSpPr>
            <p:cNvPr id="14" name="TextBox 14"/>
            <p:cNvSpPr txBox="1"/>
            <p:nvPr/>
          </p:nvSpPr>
          <p:spPr>
            <a:xfrm>
              <a:off x="126551" y="414554"/>
              <a:ext cx="999455" cy="244983"/>
            </a:xfrm>
            <a:prstGeom prst="rect">
              <a:avLst/>
            </a:prstGeom>
          </p:spPr>
          <p:txBody>
            <a:bodyPr lIns="0" tIns="0" rIns="0" bIns="0" rtlCol="0" anchor="t">
              <a:spAutoFit/>
            </a:bodyPr>
            <a:lstStyle/>
            <a:p>
              <a:pPr algn="ctr">
                <a:lnSpc>
                  <a:spcPts val="1482"/>
                </a:lnSpc>
              </a:pPr>
              <a:endParaRPr/>
            </a:p>
          </p:txBody>
        </p:sp>
      </p:grpSp>
      <p:grpSp>
        <p:nvGrpSpPr>
          <p:cNvPr id="15" name="Group 15"/>
          <p:cNvGrpSpPr/>
          <p:nvPr/>
        </p:nvGrpSpPr>
        <p:grpSpPr>
          <a:xfrm>
            <a:off x="403186" y="3469992"/>
            <a:ext cx="960256" cy="712727"/>
            <a:chOff x="0" y="0"/>
            <a:chExt cx="1280341" cy="950303"/>
          </a:xfrm>
        </p:grpSpPr>
        <p:grpSp>
          <p:nvGrpSpPr>
            <p:cNvPr id="16" name="Group 16"/>
            <p:cNvGrpSpPr/>
            <p:nvPr/>
          </p:nvGrpSpPr>
          <p:grpSpPr>
            <a:xfrm>
              <a:off x="0" y="0"/>
              <a:ext cx="1280341" cy="950303"/>
              <a:chOff x="0" y="0"/>
              <a:chExt cx="1838434" cy="1364535"/>
            </a:xfrm>
          </p:grpSpPr>
          <p:sp>
            <p:nvSpPr>
              <p:cNvPr id="17" name="Freeform 17"/>
              <p:cNvSpPr/>
              <p:nvPr/>
            </p:nvSpPr>
            <p:spPr>
              <a:xfrm>
                <a:off x="92710" y="293370"/>
                <a:ext cx="1733024" cy="1058465"/>
              </a:xfrm>
              <a:custGeom>
                <a:avLst/>
                <a:gdLst/>
                <a:ahLst/>
                <a:cxnLst/>
                <a:rect l="l" t="t" r="r" b="b"/>
                <a:pathLst>
                  <a:path w="1733024" h="1058465">
                    <a:moveTo>
                      <a:pt x="0" y="1003855"/>
                    </a:moveTo>
                    <a:lnTo>
                      <a:pt x="0" y="1058465"/>
                    </a:lnTo>
                    <a:lnTo>
                      <a:pt x="1733024" y="1058465"/>
                    </a:lnTo>
                    <a:lnTo>
                      <a:pt x="1733024" y="54610"/>
                    </a:lnTo>
                    <a:lnTo>
                      <a:pt x="1678414" y="0"/>
                    </a:lnTo>
                    <a:lnTo>
                      <a:pt x="1678414" y="1003855"/>
                    </a:lnTo>
                    <a:close/>
                  </a:path>
                </a:pathLst>
              </a:custGeom>
              <a:solidFill>
                <a:srgbClr val="1CA379"/>
              </a:solidFill>
            </p:spPr>
          </p:sp>
          <p:sp>
            <p:nvSpPr>
              <p:cNvPr id="18" name="Freeform 18"/>
              <p:cNvSpPr/>
              <p:nvPr/>
            </p:nvSpPr>
            <p:spPr>
              <a:xfrm>
                <a:off x="6350" y="11430"/>
                <a:ext cx="1758424" cy="1273095"/>
              </a:xfrm>
              <a:custGeom>
                <a:avLst/>
                <a:gdLst/>
                <a:ahLst/>
                <a:cxnLst/>
                <a:rect l="l" t="t" r="r" b="b"/>
                <a:pathLst>
                  <a:path w="1758424" h="1273095">
                    <a:moveTo>
                      <a:pt x="1487914" y="0"/>
                    </a:moveTo>
                    <a:lnTo>
                      <a:pt x="0" y="1270"/>
                    </a:lnTo>
                    <a:lnTo>
                      <a:pt x="0" y="1273095"/>
                    </a:lnTo>
                    <a:lnTo>
                      <a:pt x="1757154" y="1273095"/>
                    </a:lnTo>
                    <a:lnTo>
                      <a:pt x="1758424" y="266700"/>
                    </a:lnTo>
                    <a:close/>
                  </a:path>
                </a:pathLst>
              </a:custGeom>
              <a:solidFill>
                <a:srgbClr val="CBE9A2"/>
              </a:solidFill>
            </p:spPr>
          </p:sp>
          <p:sp>
            <p:nvSpPr>
              <p:cNvPr id="19" name="Freeform 19"/>
              <p:cNvSpPr/>
              <p:nvPr/>
            </p:nvSpPr>
            <p:spPr>
              <a:xfrm>
                <a:off x="0" y="0"/>
                <a:ext cx="1838434" cy="1364535"/>
              </a:xfrm>
              <a:custGeom>
                <a:avLst/>
                <a:gdLst/>
                <a:ahLst/>
                <a:cxnLst/>
                <a:rect l="l" t="t" r="r" b="b"/>
                <a:pathLst>
                  <a:path w="1838434" h="1364535">
                    <a:moveTo>
                      <a:pt x="1771124" y="275590"/>
                    </a:moveTo>
                    <a:lnTo>
                      <a:pt x="1769854" y="274320"/>
                    </a:lnTo>
                    <a:lnTo>
                      <a:pt x="1633964" y="138430"/>
                    </a:lnTo>
                    <a:lnTo>
                      <a:pt x="1566654" y="71120"/>
                    </a:lnTo>
                    <a:lnTo>
                      <a:pt x="1495534" y="0"/>
                    </a:lnTo>
                    <a:lnTo>
                      <a:pt x="0" y="0"/>
                    </a:lnTo>
                    <a:lnTo>
                      <a:pt x="0" y="1297225"/>
                    </a:lnTo>
                    <a:lnTo>
                      <a:pt x="80010" y="1297225"/>
                    </a:lnTo>
                    <a:lnTo>
                      <a:pt x="80010" y="1364535"/>
                    </a:lnTo>
                    <a:lnTo>
                      <a:pt x="1838434" y="1364535"/>
                    </a:lnTo>
                    <a:lnTo>
                      <a:pt x="1838434" y="342900"/>
                    </a:lnTo>
                    <a:lnTo>
                      <a:pt x="1771124" y="275590"/>
                    </a:lnTo>
                    <a:close/>
                    <a:moveTo>
                      <a:pt x="1499344" y="21590"/>
                    </a:moveTo>
                    <a:lnTo>
                      <a:pt x="1625074" y="146050"/>
                    </a:lnTo>
                    <a:lnTo>
                      <a:pt x="1749534" y="270510"/>
                    </a:lnTo>
                    <a:lnTo>
                      <a:pt x="1499344" y="270510"/>
                    </a:lnTo>
                    <a:lnTo>
                      <a:pt x="1499344" y="21590"/>
                    </a:lnTo>
                    <a:close/>
                    <a:moveTo>
                      <a:pt x="12700" y="1284525"/>
                    </a:moveTo>
                    <a:lnTo>
                      <a:pt x="12700" y="12700"/>
                    </a:lnTo>
                    <a:lnTo>
                      <a:pt x="1486644" y="12700"/>
                    </a:lnTo>
                    <a:lnTo>
                      <a:pt x="1486644" y="278130"/>
                    </a:lnTo>
                    <a:cubicBezTo>
                      <a:pt x="1486644" y="281940"/>
                      <a:pt x="1489184" y="284480"/>
                      <a:pt x="1492994" y="284480"/>
                    </a:cubicBezTo>
                    <a:lnTo>
                      <a:pt x="1758424" y="284480"/>
                    </a:lnTo>
                    <a:lnTo>
                      <a:pt x="1758424" y="1284525"/>
                    </a:lnTo>
                    <a:lnTo>
                      <a:pt x="12700" y="1284525"/>
                    </a:lnTo>
                    <a:close/>
                    <a:moveTo>
                      <a:pt x="1825734" y="1351835"/>
                    </a:moveTo>
                    <a:lnTo>
                      <a:pt x="92710" y="1351835"/>
                    </a:lnTo>
                    <a:lnTo>
                      <a:pt x="92710" y="1297225"/>
                    </a:lnTo>
                    <a:lnTo>
                      <a:pt x="1771124" y="1297225"/>
                    </a:lnTo>
                    <a:lnTo>
                      <a:pt x="1771124" y="293370"/>
                    </a:lnTo>
                    <a:lnTo>
                      <a:pt x="1825734" y="347980"/>
                    </a:lnTo>
                    <a:lnTo>
                      <a:pt x="1825734" y="1351835"/>
                    </a:lnTo>
                    <a:close/>
                  </a:path>
                </a:pathLst>
              </a:custGeom>
              <a:solidFill>
                <a:srgbClr val="000000"/>
              </a:solidFill>
            </p:spPr>
          </p:sp>
        </p:grpSp>
        <p:sp>
          <p:nvSpPr>
            <p:cNvPr id="20" name="TextBox 20"/>
            <p:cNvSpPr txBox="1"/>
            <p:nvPr/>
          </p:nvSpPr>
          <p:spPr>
            <a:xfrm>
              <a:off x="126551" y="297225"/>
              <a:ext cx="936815" cy="365379"/>
            </a:xfrm>
            <a:prstGeom prst="rect">
              <a:avLst/>
            </a:prstGeom>
          </p:spPr>
          <p:txBody>
            <a:bodyPr lIns="0" tIns="0" rIns="0" bIns="0" rtlCol="0" anchor="t">
              <a:spAutoFit/>
            </a:bodyPr>
            <a:lstStyle/>
            <a:p>
              <a:pPr algn="ctr">
                <a:lnSpc>
                  <a:spcPts val="2166"/>
                </a:lnSpc>
              </a:pPr>
              <a:endParaRPr/>
            </a:p>
          </p:txBody>
        </p:sp>
      </p:grpSp>
      <p:sp>
        <p:nvSpPr>
          <p:cNvPr id="21" name="AutoShape 21"/>
          <p:cNvSpPr/>
          <p:nvPr/>
        </p:nvSpPr>
        <p:spPr>
          <a:xfrm>
            <a:off x="1363442" y="3826356"/>
            <a:ext cx="21648" cy="5111295"/>
          </a:xfrm>
          <a:prstGeom prst="line">
            <a:avLst/>
          </a:prstGeom>
          <a:ln w="28575" cap="rnd">
            <a:solidFill>
              <a:srgbClr val="000000"/>
            </a:solidFill>
            <a:prstDash val="sysDot"/>
            <a:headEnd type="none" w="sm" len="sm"/>
            <a:tailEnd type="none" w="sm" len="sm"/>
          </a:ln>
        </p:spPr>
      </p:sp>
      <p:grpSp>
        <p:nvGrpSpPr>
          <p:cNvPr id="22" name="Group 22"/>
          <p:cNvGrpSpPr/>
          <p:nvPr/>
        </p:nvGrpSpPr>
        <p:grpSpPr>
          <a:xfrm>
            <a:off x="16500046" y="948223"/>
            <a:ext cx="960256" cy="979373"/>
            <a:chOff x="0" y="0"/>
            <a:chExt cx="1838434" cy="1875035"/>
          </a:xfrm>
        </p:grpSpPr>
        <p:sp>
          <p:nvSpPr>
            <p:cNvPr id="23" name="Freeform 23"/>
            <p:cNvSpPr/>
            <p:nvPr/>
          </p:nvSpPr>
          <p:spPr>
            <a:xfrm>
              <a:off x="92710" y="293370"/>
              <a:ext cx="1733024" cy="1568965"/>
            </a:xfrm>
            <a:custGeom>
              <a:avLst/>
              <a:gdLst/>
              <a:ahLst/>
              <a:cxnLst/>
              <a:rect l="l" t="t" r="r" b="b"/>
              <a:pathLst>
                <a:path w="1733024" h="1568965">
                  <a:moveTo>
                    <a:pt x="0" y="1514355"/>
                  </a:moveTo>
                  <a:lnTo>
                    <a:pt x="0" y="1568965"/>
                  </a:lnTo>
                  <a:lnTo>
                    <a:pt x="1733024" y="1568965"/>
                  </a:lnTo>
                  <a:lnTo>
                    <a:pt x="1733024" y="54610"/>
                  </a:lnTo>
                  <a:lnTo>
                    <a:pt x="1678414" y="0"/>
                  </a:lnTo>
                  <a:lnTo>
                    <a:pt x="1678414" y="1514355"/>
                  </a:lnTo>
                  <a:close/>
                </a:path>
              </a:pathLst>
            </a:custGeom>
            <a:solidFill>
              <a:srgbClr val="FCC751"/>
            </a:solidFill>
          </p:spPr>
        </p:sp>
        <p:sp>
          <p:nvSpPr>
            <p:cNvPr id="24" name="Freeform 24"/>
            <p:cNvSpPr/>
            <p:nvPr/>
          </p:nvSpPr>
          <p:spPr>
            <a:xfrm>
              <a:off x="6350" y="11430"/>
              <a:ext cx="1758424" cy="1783595"/>
            </a:xfrm>
            <a:custGeom>
              <a:avLst/>
              <a:gdLst/>
              <a:ahLst/>
              <a:cxnLst/>
              <a:rect l="l" t="t" r="r" b="b"/>
              <a:pathLst>
                <a:path w="1758424" h="1783595">
                  <a:moveTo>
                    <a:pt x="1487914" y="0"/>
                  </a:moveTo>
                  <a:lnTo>
                    <a:pt x="0" y="1270"/>
                  </a:lnTo>
                  <a:lnTo>
                    <a:pt x="0" y="1783595"/>
                  </a:lnTo>
                  <a:lnTo>
                    <a:pt x="1757154" y="1783595"/>
                  </a:lnTo>
                  <a:lnTo>
                    <a:pt x="1758424" y="266700"/>
                  </a:lnTo>
                  <a:close/>
                </a:path>
              </a:pathLst>
            </a:custGeom>
            <a:solidFill>
              <a:srgbClr val="FDEF94"/>
            </a:solidFill>
          </p:spPr>
        </p:sp>
        <p:sp>
          <p:nvSpPr>
            <p:cNvPr id="25" name="Freeform 25"/>
            <p:cNvSpPr/>
            <p:nvPr/>
          </p:nvSpPr>
          <p:spPr>
            <a:xfrm>
              <a:off x="0" y="0"/>
              <a:ext cx="1838434" cy="1875035"/>
            </a:xfrm>
            <a:custGeom>
              <a:avLst/>
              <a:gdLst/>
              <a:ahLst/>
              <a:cxnLst/>
              <a:rect l="l" t="t" r="r" b="b"/>
              <a:pathLst>
                <a:path w="1838434" h="1875035">
                  <a:moveTo>
                    <a:pt x="1771124" y="275590"/>
                  </a:moveTo>
                  <a:lnTo>
                    <a:pt x="1769854" y="274320"/>
                  </a:lnTo>
                  <a:lnTo>
                    <a:pt x="1633964" y="138430"/>
                  </a:lnTo>
                  <a:lnTo>
                    <a:pt x="1566654" y="71120"/>
                  </a:lnTo>
                  <a:lnTo>
                    <a:pt x="1495534" y="0"/>
                  </a:lnTo>
                  <a:lnTo>
                    <a:pt x="0" y="0"/>
                  </a:lnTo>
                  <a:lnTo>
                    <a:pt x="0" y="1807725"/>
                  </a:lnTo>
                  <a:lnTo>
                    <a:pt x="80010" y="1807725"/>
                  </a:lnTo>
                  <a:lnTo>
                    <a:pt x="80010" y="1875035"/>
                  </a:lnTo>
                  <a:lnTo>
                    <a:pt x="1838434" y="1875035"/>
                  </a:lnTo>
                  <a:lnTo>
                    <a:pt x="1838434" y="342900"/>
                  </a:lnTo>
                  <a:lnTo>
                    <a:pt x="1771124" y="275590"/>
                  </a:lnTo>
                  <a:close/>
                  <a:moveTo>
                    <a:pt x="1499344" y="21590"/>
                  </a:moveTo>
                  <a:lnTo>
                    <a:pt x="1625074" y="146050"/>
                  </a:lnTo>
                  <a:lnTo>
                    <a:pt x="1749534" y="270510"/>
                  </a:lnTo>
                  <a:lnTo>
                    <a:pt x="1499344" y="270510"/>
                  </a:lnTo>
                  <a:lnTo>
                    <a:pt x="1499344" y="21590"/>
                  </a:lnTo>
                  <a:close/>
                  <a:moveTo>
                    <a:pt x="12700" y="1795025"/>
                  </a:moveTo>
                  <a:lnTo>
                    <a:pt x="12700" y="12700"/>
                  </a:lnTo>
                  <a:lnTo>
                    <a:pt x="1486644" y="12700"/>
                  </a:lnTo>
                  <a:lnTo>
                    <a:pt x="1486644" y="278130"/>
                  </a:lnTo>
                  <a:cubicBezTo>
                    <a:pt x="1486644" y="281940"/>
                    <a:pt x="1489184" y="284480"/>
                    <a:pt x="1492994" y="284480"/>
                  </a:cubicBezTo>
                  <a:lnTo>
                    <a:pt x="1758424" y="284480"/>
                  </a:lnTo>
                  <a:lnTo>
                    <a:pt x="1758424" y="1795025"/>
                  </a:lnTo>
                  <a:lnTo>
                    <a:pt x="12700" y="1795025"/>
                  </a:lnTo>
                  <a:close/>
                  <a:moveTo>
                    <a:pt x="1825734" y="1862335"/>
                  </a:moveTo>
                  <a:lnTo>
                    <a:pt x="92710" y="1862335"/>
                  </a:lnTo>
                  <a:lnTo>
                    <a:pt x="92710" y="1807725"/>
                  </a:lnTo>
                  <a:lnTo>
                    <a:pt x="1771124" y="1807725"/>
                  </a:lnTo>
                  <a:lnTo>
                    <a:pt x="1771124" y="293370"/>
                  </a:lnTo>
                  <a:lnTo>
                    <a:pt x="1825734" y="347980"/>
                  </a:lnTo>
                  <a:lnTo>
                    <a:pt x="1825734" y="1862335"/>
                  </a:lnTo>
                  <a:close/>
                </a:path>
              </a:pathLst>
            </a:custGeom>
            <a:solidFill>
              <a:srgbClr val="000000"/>
            </a:solidFill>
          </p:spPr>
        </p:sp>
      </p:grpSp>
      <p:grpSp>
        <p:nvGrpSpPr>
          <p:cNvPr id="26" name="Group 26"/>
          <p:cNvGrpSpPr>
            <a:grpSpLocks noChangeAspect="1"/>
          </p:cNvGrpSpPr>
          <p:nvPr/>
        </p:nvGrpSpPr>
        <p:grpSpPr>
          <a:xfrm>
            <a:off x="1176575" y="7442319"/>
            <a:ext cx="373734" cy="356065"/>
            <a:chOff x="0" y="0"/>
            <a:chExt cx="1772920" cy="1689100"/>
          </a:xfrm>
        </p:grpSpPr>
        <p:sp>
          <p:nvSpPr>
            <p:cNvPr id="27" name="Freeform 27"/>
            <p:cNvSpPr/>
            <p:nvPr/>
          </p:nvSpPr>
          <p:spPr>
            <a:xfrm>
              <a:off x="-8890" y="-5080"/>
              <a:ext cx="1789430" cy="1701800"/>
            </a:xfrm>
            <a:custGeom>
              <a:avLst/>
              <a:gdLst/>
              <a:ahLst/>
              <a:cxnLst/>
              <a:rect l="l" t="t" r="r" b="b"/>
              <a:pathLst>
                <a:path w="1789430" h="170180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FCC751"/>
            </a:solidFill>
          </p:spPr>
        </p:sp>
      </p:grpSp>
      <p:grpSp>
        <p:nvGrpSpPr>
          <p:cNvPr id="28" name="Group 28"/>
          <p:cNvGrpSpPr>
            <a:grpSpLocks noChangeAspect="1"/>
          </p:cNvGrpSpPr>
          <p:nvPr/>
        </p:nvGrpSpPr>
        <p:grpSpPr>
          <a:xfrm>
            <a:off x="989708" y="6563076"/>
            <a:ext cx="373734" cy="356065"/>
            <a:chOff x="0" y="0"/>
            <a:chExt cx="1772920" cy="1689100"/>
          </a:xfrm>
        </p:grpSpPr>
        <p:sp>
          <p:nvSpPr>
            <p:cNvPr id="29" name="Freeform 29"/>
            <p:cNvSpPr/>
            <p:nvPr/>
          </p:nvSpPr>
          <p:spPr>
            <a:xfrm>
              <a:off x="-8890" y="-5080"/>
              <a:ext cx="1789430" cy="1701800"/>
            </a:xfrm>
            <a:custGeom>
              <a:avLst/>
              <a:gdLst/>
              <a:ahLst/>
              <a:cxnLst/>
              <a:rect l="l" t="t" r="r" b="b"/>
              <a:pathLst>
                <a:path w="1789430" h="170180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FCC751"/>
            </a:solidFill>
          </p:spPr>
        </p:sp>
      </p:grpSp>
      <p:grpSp>
        <p:nvGrpSpPr>
          <p:cNvPr id="30" name="Group 30"/>
          <p:cNvGrpSpPr/>
          <p:nvPr/>
        </p:nvGrpSpPr>
        <p:grpSpPr>
          <a:xfrm>
            <a:off x="13994457" y="7076740"/>
            <a:ext cx="2296145" cy="1498376"/>
            <a:chOff x="0" y="0"/>
            <a:chExt cx="3061526" cy="1997835"/>
          </a:xfrm>
        </p:grpSpPr>
        <p:grpSp>
          <p:nvGrpSpPr>
            <p:cNvPr id="31" name="Group 31"/>
            <p:cNvGrpSpPr/>
            <p:nvPr/>
          </p:nvGrpSpPr>
          <p:grpSpPr>
            <a:xfrm>
              <a:off x="0" y="0"/>
              <a:ext cx="3061526" cy="1997835"/>
              <a:chOff x="0" y="0"/>
              <a:chExt cx="2537814" cy="1656080"/>
            </a:xfrm>
          </p:grpSpPr>
          <p:sp>
            <p:nvSpPr>
              <p:cNvPr id="32" name="Freeform 32"/>
              <p:cNvSpPr/>
              <p:nvPr/>
            </p:nvSpPr>
            <p:spPr>
              <a:xfrm>
                <a:off x="92710" y="293370"/>
                <a:ext cx="2432404" cy="1350010"/>
              </a:xfrm>
              <a:custGeom>
                <a:avLst/>
                <a:gdLst/>
                <a:ahLst/>
                <a:cxnLst/>
                <a:rect l="l" t="t" r="r" b="b"/>
                <a:pathLst>
                  <a:path w="2432404" h="1350010">
                    <a:moveTo>
                      <a:pt x="0" y="1295400"/>
                    </a:moveTo>
                    <a:lnTo>
                      <a:pt x="0" y="1350010"/>
                    </a:lnTo>
                    <a:lnTo>
                      <a:pt x="2432404" y="1350010"/>
                    </a:lnTo>
                    <a:lnTo>
                      <a:pt x="2432404" y="54610"/>
                    </a:lnTo>
                    <a:lnTo>
                      <a:pt x="2377794" y="0"/>
                    </a:lnTo>
                    <a:lnTo>
                      <a:pt x="2377794" y="1295400"/>
                    </a:lnTo>
                    <a:close/>
                  </a:path>
                </a:pathLst>
              </a:custGeom>
              <a:solidFill>
                <a:srgbClr val="1256C4"/>
              </a:solidFill>
            </p:spPr>
          </p:sp>
          <p:sp>
            <p:nvSpPr>
              <p:cNvPr id="33" name="Freeform 33"/>
              <p:cNvSpPr/>
              <p:nvPr/>
            </p:nvSpPr>
            <p:spPr>
              <a:xfrm>
                <a:off x="6350" y="11430"/>
                <a:ext cx="2457804" cy="1564640"/>
              </a:xfrm>
              <a:custGeom>
                <a:avLst/>
                <a:gdLst/>
                <a:ahLst/>
                <a:cxnLst/>
                <a:rect l="l" t="t" r="r" b="b"/>
                <a:pathLst>
                  <a:path w="2457804" h="1564640">
                    <a:moveTo>
                      <a:pt x="2187294" y="0"/>
                    </a:moveTo>
                    <a:lnTo>
                      <a:pt x="0" y="1270"/>
                    </a:lnTo>
                    <a:lnTo>
                      <a:pt x="0" y="1564640"/>
                    </a:lnTo>
                    <a:lnTo>
                      <a:pt x="2456534" y="1564640"/>
                    </a:lnTo>
                    <a:lnTo>
                      <a:pt x="2457804" y="266700"/>
                    </a:lnTo>
                    <a:close/>
                  </a:path>
                </a:pathLst>
              </a:custGeom>
              <a:solidFill>
                <a:srgbClr val="A6DAF4"/>
              </a:solidFill>
            </p:spPr>
          </p:sp>
          <p:sp>
            <p:nvSpPr>
              <p:cNvPr id="34" name="Freeform 34"/>
              <p:cNvSpPr/>
              <p:nvPr/>
            </p:nvSpPr>
            <p:spPr>
              <a:xfrm>
                <a:off x="0" y="0"/>
                <a:ext cx="2537814" cy="1656080"/>
              </a:xfrm>
              <a:custGeom>
                <a:avLst/>
                <a:gdLst/>
                <a:ahLst/>
                <a:cxnLst/>
                <a:rect l="l" t="t" r="r" b="b"/>
                <a:pathLst>
                  <a:path w="2537814" h="1656080">
                    <a:moveTo>
                      <a:pt x="2470504" y="275590"/>
                    </a:moveTo>
                    <a:lnTo>
                      <a:pt x="2469234" y="274320"/>
                    </a:lnTo>
                    <a:lnTo>
                      <a:pt x="2333344" y="138430"/>
                    </a:lnTo>
                    <a:lnTo>
                      <a:pt x="2266034" y="71120"/>
                    </a:lnTo>
                    <a:lnTo>
                      <a:pt x="2194914" y="0"/>
                    </a:lnTo>
                    <a:lnTo>
                      <a:pt x="0" y="0"/>
                    </a:lnTo>
                    <a:lnTo>
                      <a:pt x="0" y="1588770"/>
                    </a:lnTo>
                    <a:lnTo>
                      <a:pt x="80010" y="1588770"/>
                    </a:lnTo>
                    <a:lnTo>
                      <a:pt x="80010" y="1656080"/>
                    </a:lnTo>
                    <a:lnTo>
                      <a:pt x="2537814" y="1656080"/>
                    </a:lnTo>
                    <a:lnTo>
                      <a:pt x="2537814" y="342900"/>
                    </a:lnTo>
                    <a:lnTo>
                      <a:pt x="2470504" y="275590"/>
                    </a:lnTo>
                    <a:close/>
                    <a:moveTo>
                      <a:pt x="2198724" y="21590"/>
                    </a:moveTo>
                    <a:lnTo>
                      <a:pt x="2324454" y="146050"/>
                    </a:lnTo>
                    <a:lnTo>
                      <a:pt x="2448914" y="270510"/>
                    </a:lnTo>
                    <a:lnTo>
                      <a:pt x="2198724" y="270510"/>
                    </a:lnTo>
                    <a:lnTo>
                      <a:pt x="2198724" y="21590"/>
                    </a:lnTo>
                    <a:close/>
                    <a:moveTo>
                      <a:pt x="12700" y="1576070"/>
                    </a:moveTo>
                    <a:lnTo>
                      <a:pt x="12700" y="12700"/>
                    </a:lnTo>
                    <a:lnTo>
                      <a:pt x="2186024" y="12700"/>
                    </a:lnTo>
                    <a:lnTo>
                      <a:pt x="2186024" y="278130"/>
                    </a:lnTo>
                    <a:cubicBezTo>
                      <a:pt x="2186024" y="281940"/>
                      <a:pt x="2188564" y="284480"/>
                      <a:pt x="2192374" y="284480"/>
                    </a:cubicBezTo>
                    <a:lnTo>
                      <a:pt x="2457804" y="284480"/>
                    </a:lnTo>
                    <a:lnTo>
                      <a:pt x="2457804" y="1576070"/>
                    </a:lnTo>
                    <a:lnTo>
                      <a:pt x="12700" y="1576070"/>
                    </a:lnTo>
                    <a:close/>
                    <a:moveTo>
                      <a:pt x="2525114" y="1643380"/>
                    </a:moveTo>
                    <a:lnTo>
                      <a:pt x="92710" y="1643380"/>
                    </a:lnTo>
                    <a:lnTo>
                      <a:pt x="92710" y="1588770"/>
                    </a:lnTo>
                    <a:lnTo>
                      <a:pt x="2470504" y="1588770"/>
                    </a:lnTo>
                    <a:lnTo>
                      <a:pt x="2470504" y="293370"/>
                    </a:lnTo>
                    <a:lnTo>
                      <a:pt x="2525114" y="347980"/>
                    </a:lnTo>
                    <a:lnTo>
                      <a:pt x="2525114" y="1643380"/>
                    </a:lnTo>
                    <a:close/>
                  </a:path>
                </a:pathLst>
              </a:custGeom>
              <a:solidFill>
                <a:srgbClr val="000000"/>
              </a:solidFill>
            </p:spPr>
          </p:sp>
        </p:grpSp>
        <p:sp>
          <p:nvSpPr>
            <p:cNvPr id="35" name="TextBox 35"/>
            <p:cNvSpPr txBox="1"/>
            <p:nvPr/>
          </p:nvSpPr>
          <p:spPr>
            <a:xfrm>
              <a:off x="189872" y="726330"/>
              <a:ext cx="2580183" cy="525653"/>
            </a:xfrm>
            <a:prstGeom prst="rect">
              <a:avLst/>
            </a:prstGeom>
          </p:spPr>
          <p:txBody>
            <a:bodyPr lIns="0" tIns="0" rIns="0" bIns="0" rtlCol="0" anchor="t">
              <a:spAutoFit/>
            </a:bodyPr>
            <a:lstStyle/>
            <a:p>
              <a:pPr algn="ctr">
                <a:lnSpc>
                  <a:spcPts val="3049"/>
                </a:lnSpc>
              </a:pPr>
              <a:endParaRPr/>
            </a:p>
          </p:txBody>
        </p:sp>
      </p:grpSp>
      <p:sp>
        <p:nvSpPr>
          <p:cNvPr id="36" name="Freeform 36"/>
          <p:cNvSpPr/>
          <p:nvPr/>
        </p:nvSpPr>
        <p:spPr>
          <a:xfrm>
            <a:off x="15142529" y="7249468"/>
            <a:ext cx="455928" cy="576461"/>
          </a:xfrm>
          <a:custGeom>
            <a:avLst/>
            <a:gdLst/>
            <a:ahLst/>
            <a:cxnLst/>
            <a:rect l="l" t="t" r="r" b="b"/>
            <a:pathLst>
              <a:path w="455928" h="576461">
                <a:moveTo>
                  <a:pt x="0" y="0"/>
                </a:moveTo>
                <a:lnTo>
                  <a:pt x="455928" y="0"/>
                </a:lnTo>
                <a:lnTo>
                  <a:pt x="455928" y="576460"/>
                </a:lnTo>
                <a:lnTo>
                  <a:pt x="0" y="57646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7" name="Freeform 37"/>
          <p:cNvSpPr/>
          <p:nvPr/>
        </p:nvSpPr>
        <p:spPr>
          <a:xfrm rot="-839035">
            <a:off x="689202" y="4653581"/>
            <a:ext cx="1179236" cy="979838"/>
          </a:xfrm>
          <a:custGeom>
            <a:avLst/>
            <a:gdLst/>
            <a:ahLst/>
            <a:cxnLst/>
            <a:rect l="l" t="t" r="r" b="b"/>
            <a:pathLst>
              <a:path w="1179236" h="979838">
                <a:moveTo>
                  <a:pt x="0" y="0"/>
                </a:moveTo>
                <a:lnTo>
                  <a:pt x="1179236" y="0"/>
                </a:lnTo>
                <a:lnTo>
                  <a:pt x="1179236" y="979838"/>
                </a:lnTo>
                <a:lnTo>
                  <a:pt x="0" y="97983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8" name="Freeform 38"/>
          <p:cNvSpPr/>
          <p:nvPr/>
        </p:nvSpPr>
        <p:spPr>
          <a:xfrm>
            <a:off x="5438994" y="8937651"/>
            <a:ext cx="361593" cy="361593"/>
          </a:xfrm>
          <a:custGeom>
            <a:avLst/>
            <a:gdLst/>
            <a:ahLst/>
            <a:cxnLst/>
            <a:rect l="l" t="t" r="r" b="b"/>
            <a:pathLst>
              <a:path w="361593" h="361593">
                <a:moveTo>
                  <a:pt x="0" y="0"/>
                </a:moveTo>
                <a:lnTo>
                  <a:pt x="361594" y="0"/>
                </a:lnTo>
                <a:lnTo>
                  <a:pt x="361594" y="361593"/>
                </a:lnTo>
                <a:lnTo>
                  <a:pt x="0" y="36159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39" name="Freeform 39"/>
          <p:cNvSpPr/>
          <p:nvPr/>
        </p:nvSpPr>
        <p:spPr>
          <a:xfrm>
            <a:off x="0" y="0"/>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16"/>
            <a:stretch>
              <a:fillRect t="-10078" b="-10078"/>
            </a:stretch>
          </a:blipFill>
        </p:spPr>
      </p:sp>
      <p:sp>
        <p:nvSpPr>
          <p:cNvPr id="47" name="Rectangle: Rounded Corners 46">
            <a:extLst>
              <a:ext uri="{FF2B5EF4-FFF2-40B4-BE49-F238E27FC236}">
                <a16:creationId xmlns:a16="http://schemas.microsoft.com/office/drawing/2014/main" id="{7B3792F5-6BFD-426D-B497-C9381FB449A1}"/>
              </a:ext>
            </a:extLst>
          </p:cNvPr>
          <p:cNvSpPr/>
          <p:nvPr/>
        </p:nvSpPr>
        <p:spPr>
          <a:xfrm>
            <a:off x="2450345" y="903478"/>
            <a:ext cx="10972374" cy="1819136"/>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vi-VN" sz="2800" dirty="0"/>
              <a:t>Câu 3: Black box testing là ?</a:t>
            </a:r>
            <a:endParaRPr lang="LID4096" sz="2800" dirty="0"/>
          </a:p>
        </p:txBody>
      </p:sp>
      <p:sp>
        <p:nvSpPr>
          <p:cNvPr id="48" name="dap an sai 1">
            <a:extLst>
              <a:ext uri="{FF2B5EF4-FFF2-40B4-BE49-F238E27FC236}">
                <a16:creationId xmlns:a16="http://schemas.microsoft.com/office/drawing/2014/main" id="{A0611D7A-CD0F-402A-A8D0-993EBAD9A393}"/>
              </a:ext>
            </a:extLst>
          </p:cNvPr>
          <p:cNvSpPr/>
          <p:nvPr/>
        </p:nvSpPr>
        <p:spPr>
          <a:xfrm>
            <a:off x="3045576" y="6256044"/>
            <a:ext cx="9658176" cy="15240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vi-VN" sz="2400" dirty="0"/>
              <a:t>C: Là phương pháp kiểm thử dựa trên đầu vào, đầu ra và mã lệnh bên trong chương trình.</a:t>
            </a:r>
            <a:endParaRPr lang="LID4096" sz="2400" dirty="0"/>
          </a:p>
        </p:txBody>
      </p:sp>
      <p:sp>
        <p:nvSpPr>
          <p:cNvPr id="49" name="dap an dung">
            <a:extLst>
              <a:ext uri="{FF2B5EF4-FFF2-40B4-BE49-F238E27FC236}">
                <a16:creationId xmlns:a16="http://schemas.microsoft.com/office/drawing/2014/main" id="{DFB7F47C-2BF5-4BD1-8A9F-37F3361A09BC}"/>
              </a:ext>
            </a:extLst>
          </p:cNvPr>
          <p:cNvSpPr/>
          <p:nvPr/>
        </p:nvSpPr>
        <p:spPr>
          <a:xfrm>
            <a:off x="3107444" y="2889906"/>
            <a:ext cx="9658176" cy="15240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vi-VN" sz="2400" dirty="0"/>
              <a:t>A: Là phương pháp kiểm thử dựa trên đầu vào, đầu ra không quan tâm tới mã lệnh của chương trình.</a:t>
            </a:r>
            <a:endParaRPr lang="LID4096" sz="2400" dirty="0"/>
          </a:p>
        </p:txBody>
      </p:sp>
      <p:sp>
        <p:nvSpPr>
          <p:cNvPr id="50" name="dap an sai 2">
            <a:extLst>
              <a:ext uri="{FF2B5EF4-FFF2-40B4-BE49-F238E27FC236}">
                <a16:creationId xmlns:a16="http://schemas.microsoft.com/office/drawing/2014/main" id="{56A38C7D-72FF-45A2-B2D1-9D7BE2620F46}"/>
              </a:ext>
            </a:extLst>
          </p:cNvPr>
          <p:cNvSpPr/>
          <p:nvPr/>
        </p:nvSpPr>
        <p:spPr>
          <a:xfrm>
            <a:off x="3045576" y="4588620"/>
            <a:ext cx="9658176" cy="15240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vi-VN" sz="2400" dirty="0"/>
              <a:t>B: Là phương pháp kiểm thử dựa vào thuật toán, cấu trúc dữ liệu và mã lệnh bên trong của chương trình.</a:t>
            </a:r>
            <a:endParaRPr lang="LID4096" sz="2400" dirty="0"/>
          </a:p>
        </p:txBody>
      </p:sp>
      <p:sp>
        <p:nvSpPr>
          <p:cNvPr id="51" name="dap an sai 3">
            <a:extLst>
              <a:ext uri="{FF2B5EF4-FFF2-40B4-BE49-F238E27FC236}">
                <a16:creationId xmlns:a16="http://schemas.microsoft.com/office/drawing/2014/main" id="{19345233-DB16-46AB-B2FE-A4A5D5961128}"/>
              </a:ext>
            </a:extLst>
          </p:cNvPr>
          <p:cNvSpPr/>
          <p:nvPr/>
        </p:nvSpPr>
        <p:spPr>
          <a:xfrm>
            <a:off x="3045576" y="7923468"/>
            <a:ext cx="9658176" cy="15240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vi-VN" sz="2400" dirty="0"/>
              <a:t>D: Là phương pháp kiểm thử dựa trên đầu vào, đầu ra ứng với các vùng giá trị.</a:t>
            </a:r>
            <a:endParaRPr lang="LID4096" sz="2400" dirty="0"/>
          </a:p>
        </p:txBody>
      </p:sp>
    </p:spTree>
    <p:extLst>
      <p:ext uri="{BB962C8B-B14F-4D97-AF65-F5344CB8AC3E}">
        <p14:creationId xmlns:p14="http://schemas.microsoft.com/office/powerpoint/2010/main" val="3886543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500" fill="hold"/>
                                        <p:tgtEl>
                                          <p:spTgt spid="47"/>
                                        </p:tgtEl>
                                        <p:attrNameLst>
                                          <p:attrName>ppt_w</p:attrName>
                                        </p:attrNameLst>
                                      </p:cBhvr>
                                      <p:tavLst>
                                        <p:tav tm="0">
                                          <p:val>
                                            <p:fltVal val="0"/>
                                          </p:val>
                                        </p:tav>
                                        <p:tav tm="100000">
                                          <p:val>
                                            <p:strVal val="#ppt_w"/>
                                          </p:val>
                                        </p:tav>
                                      </p:tavLst>
                                    </p:anim>
                                    <p:anim calcmode="lin" valueType="num">
                                      <p:cBhvr>
                                        <p:cTn id="8" dur="500" fill="hold"/>
                                        <p:tgtEl>
                                          <p:spTgt spid="47"/>
                                        </p:tgtEl>
                                        <p:attrNameLst>
                                          <p:attrName>ppt_h</p:attrName>
                                        </p:attrNameLst>
                                      </p:cBhvr>
                                      <p:tavLst>
                                        <p:tav tm="0">
                                          <p:val>
                                            <p:fltVal val="0"/>
                                          </p:val>
                                        </p:tav>
                                        <p:tav tm="100000">
                                          <p:val>
                                            <p:strVal val="#ppt_h"/>
                                          </p:val>
                                        </p:tav>
                                      </p:tavLst>
                                    </p:anim>
                                  </p:childTnLst>
                                </p:cTn>
                              </p:par>
                              <p:par>
                                <p:cTn id="9" presetID="26" presetClass="emph" presetSubtype="0" repeatCount="3000" fill="hold" grpId="1" nodeType="withEffect">
                                  <p:stCondLst>
                                    <p:cond delay="0"/>
                                  </p:stCondLst>
                                  <p:childTnLst>
                                    <p:animEffect transition="out" filter="fade">
                                      <p:cBhvr>
                                        <p:cTn id="10" dur="500" tmFilter="0, 0; .2, .5; .8, .5; 1, 0"/>
                                        <p:tgtEl>
                                          <p:spTgt spid="47"/>
                                        </p:tgtEl>
                                      </p:cBhvr>
                                    </p:animEffect>
                                    <p:animScale>
                                      <p:cBhvr>
                                        <p:cTn id="11" dur="250" autoRev="1" fill="hold"/>
                                        <p:tgtEl>
                                          <p:spTgt spid="47"/>
                                        </p:tgtEl>
                                      </p:cBhvr>
                                      <p:by x="105000" y="105000"/>
                                    </p:animScale>
                                  </p:childTnLst>
                                </p:cTn>
                              </p:par>
                              <p:par>
                                <p:cTn id="12" presetID="23" presetClass="entr" presetSubtype="16" fill="hold" grpId="2" nodeType="withEffect">
                                  <p:stCondLst>
                                    <p:cond delay="0"/>
                                  </p:stCondLst>
                                  <p:childTnLst>
                                    <p:set>
                                      <p:cBhvr>
                                        <p:cTn id="13" dur="1" fill="hold">
                                          <p:stCondLst>
                                            <p:cond delay="0"/>
                                          </p:stCondLst>
                                        </p:cTn>
                                        <p:tgtEl>
                                          <p:spTgt spid="47"/>
                                        </p:tgtEl>
                                        <p:attrNameLst>
                                          <p:attrName>style.visibility</p:attrName>
                                        </p:attrNameLst>
                                      </p:cBhvr>
                                      <p:to>
                                        <p:strVal val="visible"/>
                                      </p:to>
                                    </p:set>
                                    <p:anim calcmode="lin" valueType="num">
                                      <p:cBhvr>
                                        <p:cTn id="14" dur="500" fill="hold"/>
                                        <p:tgtEl>
                                          <p:spTgt spid="47"/>
                                        </p:tgtEl>
                                        <p:attrNameLst>
                                          <p:attrName>ppt_w</p:attrName>
                                        </p:attrNameLst>
                                      </p:cBhvr>
                                      <p:tavLst>
                                        <p:tav tm="0">
                                          <p:val>
                                            <p:fltVal val="0"/>
                                          </p:val>
                                        </p:tav>
                                        <p:tav tm="100000">
                                          <p:val>
                                            <p:strVal val="#ppt_w"/>
                                          </p:val>
                                        </p:tav>
                                      </p:tavLst>
                                    </p:anim>
                                    <p:anim calcmode="lin" valueType="num">
                                      <p:cBhvr>
                                        <p:cTn id="15" dur="500" fill="hold"/>
                                        <p:tgtEl>
                                          <p:spTgt spid="47"/>
                                        </p:tgtEl>
                                        <p:attrNameLst>
                                          <p:attrName>ppt_h</p:attrName>
                                        </p:attrNameLst>
                                      </p:cBhvr>
                                      <p:tavLst>
                                        <p:tav tm="0">
                                          <p:val>
                                            <p:fltVal val="0"/>
                                          </p:val>
                                        </p:tav>
                                        <p:tav tm="100000">
                                          <p:val>
                                            <p:strVal val="#ppt_h"/>
                                          </p:val>
                                        </p:tav>
                                      </p:tavLst>
                                    </p:anim>
                                  </p:childTnLst>
                                </p:cTn>
                              </p:par>
                              <p:par>
                                <p:cTn id="16" presetID="23" presetClass="entr" presetSubtype="16"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 calcmode="lin" valueType="num">
                                      <p:cBhvr>
                                        <p:cTn id="18" dur="500" fill="hold"/>
                                        <p:tgtEl>
                                          <p:spTgt spid="49"/>
                                        </p:tgtEl>
                                        <p:attrNameLst>
                                          <p:attrName>ppt_w</p:attrName>
                                        </p:attrNameLst>
                                      </p:cBhvr>
                                      <p:tavLst>
                                        <p:tav tm="0">
                                          <p:val>
                                            <p:fltVal val="0"/>
                                          </p:val>
                                        </p:tav>
                                        <p:tav tm="100000">
                                          <p:val>
                                            <p:strVal val="#ppt_w"/>
                                          </p:val>
                                        </p:tav>
                                      </p:tavLst>
                                    </p:anim>
                                    <p:anim calcmode="lin" valueType="num">
                                      <p:cBhvr>
                                        <p:cTn id="19" dur="500" fill="hold"/>
                                        <p:tgtEl>
                                          <p:spTgt spid="49"/>
                                        </p:tgtEl>
                                        <p:attrNameLst>
                                          <p:attrName>ppt_h</p:attrName>
                                        </p:attrNameLst>
                                      </p:cBhvr>
                                      <p:tavLst>
                                        <p:tav tm="0">
                                          <p:val>
                                            <p:fltVal val="0"/>
                                          </p:val>
                                        </p:tav>
                                        <p:tav tm="100000">
                                          <p:val>
                                            <p:strVal val="#ppt_h"/>
                                          </p:val>
                                        </p:tav>
                                      </p:tavLst>
                                    </p:anim>
                                  </p:childTnLst>
                                </p:cTn>
                              </p:par>
                              <p:par>
                                <p:cTn id="20" presetID="23" presetClass="entr" presetSubtype="16"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 calcmode="lin" valueType="num">
                                      <p:cBhvr>
                                        <p:cTn id="22" dur="500" fill="hold"/>
                                        <p:tgtEl>
                                          <p:spTgt spid="48"/>
                                        </p:tgtEl>
                                        <p:attrNameLst>
                                          <p:attrName>ppt_w</p:attrName>
                                        </p:attrNameLst>
                                      </p:cBhvr>
                                      <p:tavLst>
                                        <p:tav tm="0">
                                          <p:val>
                                            <p:fltVal val="0"/>
                                          </p:val>
                                        </p:tav>
                                        <p:tav tm="100000">
                                          <p:val>
                                            <p:strVal val="#ppt_w"/>
                                          </p:val>
                                        </p:tav>
                                      </p:tavLst>
                                    </p:anim>
                                    <p:anim calcmode="lin" valueType="num">
                                      <p:cBhvr>
                                        <p:cTn id="23" dur="500" fill="hold"/>
                                        <p:tgtEl>
                                          <p:spTgt spid="48"/>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0"/>
                                  </p:stCondLst>
                                  <p:childTnLst>
                                    <p:set>
                                      <p:cBhvr>
                                        <p:cTn id="25" dur="1" fill="hold">
                                          <p:stCondLst>
                                            <p:cond delay="0"/>
                                          </p:stCondLst>
                                        </p:cTn>
                                        <p:tgtEl>
                                          <p:spTgt spid="50"/>
                                        </p:tgtEl>
                                        <p:attrNameLst>
                                          <p:attrName>style.visibility</p:attrName>
                                        </p:attrNameLst>
                                      </p:cBhvr>
                                      <p:to>
                                        <p:strVal val="visible"/>
                                      </p:to>
                                    </p:set>
                                    <p:anim calcmode="lin" valueType="num">
                                      <p:cBhvr>
                                        <p:cTn id="26" dur="500" fill="hold"/>
                                        <p:tgtEl>
                                          <p:spTgt spid="50"/>
                                        </p:tgtEl>
                                        <p:attrNameLst>
                                          <p:attrName>ppt_w</p:attrName>
                                        </p:attrNameLst>
                                      </p:cBhvr>
                                      <p:tavLst>
                                        <p:tav tm="0">
                                          <p:val>
                                            <p:fltVal val="0"/>
                                          </p:val>
                                        </p:tav>
                                        <p:tav tm="100000">
                                          <p:val>
                                            <p:strVal val="#ppt_w"/>
                                          </p:val>
                                        </p:tav>
                                      </p:tavLst>
                                    </p:anim>
                                    <p:anim calcmode="lin" valueType="num">
                                      <p:cBhvr>
                                        <p:cTn id="27" dur="500" fill="hold"/>
                                        <p:tgtEl>
                                          <p:spTgt spid="50"/>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0"/>
                                  </p:stCondLst>
                                  <p:childTnLst>
                                    <p:set>
                                      <p:cBhvr>
                                        <p:cTn id="29" dur="1" fill="hold">
                                          <p:stCondLst>
                                            <p:cond delay="0"/>
                                          </p:stCondLst>
                                        </p:cTn>
                                        <p:tgtEl>
                                          <p:spTgt spid="51"/>
                                        </p:tgtEl>
                                        <p:attrNameLst>
                                          <p:attrName>style.visibility</p:attrName>
                                        </p:attrNameLst>
                                      </p:cBhvr>
                                      <p:to>
                                        <p:strVal val="visible"/>
                                      </p:to>
                                    </p:set>
                                    <p:anim calcmode="lin" valueType="num">
                                      <p:cBhvr>
                                        <p:cTn id="30" dur="500" fill="hold"/>
                                        <p:tgtEl>
                                          <p:spTgt spid="51"/>
                                        </p:tgtEl>
                                        <p:attrNameLst>
                                          <p:attrName>ppt_w</p:attrName>
                                        </p:attrNameLst>
                                      </p:cBhvr>
                                      <p:tavLst>
                                        <p:tav tm="0">
                                          <p:val>
                                            <p:fltVal val="0"/>
                                          </p:val>
                                        </p:tav>
                                        <p:tav tm="100000">
                                          <p:val>
                                            <p:strVal val="#ppt_w"/>
                                          </p:val>
                                        </p:tav>
                                      </p:tavLst>
                                    </p:anim>
                                    <p:anim calcmode="lin" valueType="num">
                                      <p:cBhvr>
                                        <p:cTn id="31" dur="500" fill="hold"/>
                                        <p:tgtEl>
                                          <p:spTgt spid="51"/>
                                        </p:tgtEl>
                                        <p:attrNameLst>
                                          <p:attrName>ppt_h</p:attrName>
                                        </p:attrNameLst>
                                      </p:cBhvr>
                                      <p:tavLst>
                                        <p:tav tm="0">
                                          <p:val>
                                            <p:fltVal val="0"/>
                                          </p:val>
                                        </p:tav>
                                        <p:tav tm="100000">
                                          <p:val>
                                            <p:strVal val="#ppt_h"/>
                                          </p:val>
                                        </p:tav>
                                      </p:tavLst>
                                    </p:anim>
                                  </p:childTnLst>
                                </p:cTn>
                              </p:par>
                              <p:par>
                                <p:cTn id="32" presetID="23" presetClass="entr" presetSubtype="16"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p:cTn id="34" dur="500" fill="hold"/>
                                        <p:tgtEl>
                                          <p:spTgt spid="5"/>
                                        </p:tgtEl>
                                        <p:attrNameLst>
                                          <p:attrName>ppt_w</p:attrName>
                                        </p:attrNameLst>
                                      </p:cBhvr>
                                      <p:tavLst>
                                        <p:tav tm="0">
                                          <p:val>
                                            <p:fltVal val="0"/>
                                          </p:val>
                                        </p:tav>
                                        <p:tav tm="100000">
                                          <p:val>
                                            <p:strVal val="#ppt_w"/>
                                          </p:val>
                                        </p:tav>
                                      </p:tavLst>
                                    </p:anim>
                                    <p:anim calcmode="lin" valueType="num">
                                      <p:cBhvr>
                                        <p:cTn id="35" dur="500" fill="hold"/>
                                        <p:tgtEl>
                                          <p:spTgt spid="5"/>
                                        </p:tgtEl>
                                        <p:attrNameLst>
                                          <p:attrName>ppt_h</p:attrName>
                                        </p:attrNameLst>
                                      </p:cBhvr>
                                      <p:tavLst>
                                        <p:tav tm="0">
                                          <p:val>
                                            <p:fltVal val="0"/>
                                          </p:val>
                                        </p:tav>
                                        <p:tav tm="100000">
                                          <p:val>
                                            <p:strVal val="#ppt_h"/>
                                          </p:val>
                                        </p:tav>
                                      </p:tavLst>
                                    </p:anim>
                                  </p:childTnLst>
                                </p:cTn>
                              </p:par>
                              <p:par>
                                <p:cTn id="36" presetID="23" presetClass="entr" presetSubtype="16"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p:cTn id="38" dur="500" fill="hold"/>
                                        <p:tgtEl>
                                          <p:spTgt spid="7"/>
                                        </p:tgtEl>
                                        <p:attrNameLst>
                                          <p:attrName>ppt_w</p:attrName>
                                        </p:attrNameLst>
                                      </p:cBhvr>
                                      <p:tavLst>
                                        <p:tav tm="0">
                                          <p:val>
                                            <p:fltVal val="0"/>
                                          </p:val>
                                        </p:tav>
                                        <p:tav tm="100000">
                                          <p:val>
                                            <p:strVal val="#ppt_w"/>
                                          </p:val>
                                        </p:tav>
                                      </p:tavLst>
                                    </p:anim>
                                    <p:anim calcmode="lin" valueType="num">
                                      <p:cBhvr>
                                        <p:cTn id="39" dur="500" fill="hold"/>
                                        <p:tgtEl>
                                          <p:spTgt spid="7"/>
                                        </p:tgtEl>
                                        <p:attrNameLst>
                                          <p:attrName>ppt_h</p:attrName>
                                        </p:attrNameLst>
                                      </p:cBhvr>
                                      <p:tavLst>
                                        <p:tav tm="0">
                                          <p:val>
                                            <p:fltVal val="0"/>
                                          </p:val>
                                        </p:tav>
                                        <p:tav tm="100000">
                                          <p:val>
                                            <p:strVal val="#ppt_h"/>
                                          </p:val>
                                        </p:tav>
                                      </p:tavLst>
                                    </p:anim>
                                  </p:childTnLst>
                                </p:cTn>
                              </p:par>
                              <p:par>
                                <p:cTn id="40" presetID="23" presetClass="entr" presetSubtype="16"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p:cTn id="42" dur="500" fill="hold"/>
                                        <p:tgtEl>
                                          <p:spTgt spid="21"/>
                                        </p:tgtEl>
                                        <p:attrNameLst>
                                          <p:attrName>ppt_w</p:attrName>
                                        </p:attrNameLst>
                                      </p:cBhvr>
                                      <p:tavLst>
                                        <p:tav tm="0">
                                          <p:val>
                                            <p:fltVal val="0"/>
                                          </p:val>
                                        </p:tav>
                                        <p:tav tm="100000">
                                          <p:val>
                                            <p:strVal val="#ppt_w"/>
                                          </p:val>
                                        </p:tav>
                                      </p:tavLst>
                                    </p:anim>
                                    <p:anim calcmode="lin" valueType="num">
                                      <p:cBhvr>
                                        <p:cTn id="43" dur="500" fill="hold"/>
                                        <p:tgtEl>
                                          <p:spTgt spid="21"/>
                                        </p:tgtEl>
                                        <p:attrNameLst>
                                          <p:attrName>ppt_h</p:attrName>
                                        </p:attrNameLst>
                                      </p:cBhvr>
                                      <p:tavLst>
                                        <p:tav tm="0">
                                          <p:val>
                                            <p:fltVal val="0"/>
                                          </p:val>
                                        </p:tav>
                                        <p:tav tm="100000">
                                          <p:val>
                                            <p:strVal val="#ppt_h"/>
                                          </p:val>
                                        </p:tav>
                                      </p:tavLst>
                                    </p:anim>
                                  </p:childTnLst>
                                </p:cTn>
                              </p:par>
                              <p:par>
                                <p:cTn id="44" presetID="23" presetClass="entr" presetSubtype="16"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 calcmode="lin" valueType="num">
                                      <p:cBhvr>
                                        <p:cTn id="46" dur="500" fill="hold"/>
                                        <p:tgtEl>
                                          <p:spTgt spid="22"/>
                                        </p:tgtEl>
                                        <p:attrNameLst>
                                          <p:attrName>ppt_w</p:attrName>
                                        </p:attrNameLst>
                                      </p:cBhvr>
                                      <p:tavLst>
                                        <p:tav tm="0">
                                          <p:val>
                                            <p:fltVal val="0"/>
                                          </p:val>
                                        </p:tav>
                                        <p:tav tm="100000">
                                          <p:val>
                                            <p:strVal val="#ppt_w"/>
                                          </p:val>
                                        </p:tav>
                                      </p:tavLst>
                                    </p:anim>
                                    <p:anim calcmode="lin" valueType="num">
                                      <p:cBhvr>
                                        <p:cTn id="47" dur="500" fill="hold"/>
                                        <p:tgtEl>
                                          <p:spTgt spid="22"/>
                                        </p:tgtEl>
                                        <p:attrNameLst>
                                          <p:attrName>ppt_h</p:attrName>
                                        </p:attrNameLst>
                                      </p:cBhvr>
                                      <p:tavLst>
                                        <p:tav tm="0">
                                          <p:val>
                                            <p:fltVal val="0"/>
                                          </p:val>
                                        </p:tav>
                                        <p:tav tm="100000">
                                          <p:val>
                                            <p:strVal val="#ppt_h"/>
                                          </p:val>
                                        </p:tav>
                                      </p:tavLst>
                                    </p:anim>
                                  </p:childTnLst>
                                </p:cTn>
                              </p:par>
                              <p:par>
                                <p:cTn id="48" presetID="23" presetClass="entr" presetSubtype="16" fill="hold" nodeType="withEffect">
                                  <p:stCondLst>
                                    <p:cond delay="0"/>
                                  </p:stCondLst>
                                  <p:childTnLst>
                                    <p:set>
                                      <p:cBhvr>
                                        <p:cTn id="49" dur="1" fill="hold">
                                          <p:stCondLst>
                                            <p:cond delay="0"/>
                                          </p:stCondLst>
                                        </p:cTn>
                                        <p:tgtEl>
                                          <p:spTgt spid="26"/>
                                        </p:tgtEl>
                                        <p:attrNameLst>
                                          <p:attrName>style.visibility</p:attrName>
                                        </p:attrNameLst>
                                      </p:cBhvr>
                                      <p:to>
                                        <p:strVal val="visible"/>
                                      </p:to>
                                    </p:set>
                                    <p:anim calcmode="lin" valueType="num">
                                      <p:cBhvr>
                                        <p:cTn id="50" dur="500" fill="hold"/>
                                        <p:tgtEl>
                                          <p:spTgt spid="26"/>
                                        </p:tgtEl>
                                        <p:attrNameLst>
                                          <p:attrName>ppt_w</p:attrName>
                                        </p:attrNameLst>
                                      </p:cBhvr>
                                      <p:tavLst>
                                        <p:tav tm="0">
                                          <p:val>
                                            <p:fltVal val="0"/>
                                          </p:val>
                                        </p:tav>
                                        <p:tav tm="100000">
                                          <p:val>
                                            <p:strVal val="#ppt_w"/>
                                          </p:val>
                                        </p:tav>
                                      </p:tavLst>
                                    </p:anim>
                                    <p:anim calcmode="lin" valueType="num">
                                      <p:cBhvr>
                                        <p:cTn id="51" dur="500" fill="hold"/>
                                        <p:tgtEl>
                                          <p:spTgt spid="26"/>
                                        </p:tgtEl>
                                        <p:attrNameLst>
                                          <p:attrName>ppt_h</p:attrName>
                                        </p:attrNameLst>
                                      </p:cBhvr>
                                      <p:tavLst>
                                        <p:tav tm="0">
                                          <p:val>
                                            <p:fltVal val="0"/>
                                          </p:val>
                                        </p:tav>
                                        <p:tav tm="100000">
                                          <p:val>
                                            <p:strVal val="#ppt_h"/>
                                          </p:val>
                                        </p:tav>
                                      </p:tavLst>
                                    </p:anim>
                                  </p:childTnLst>
                                </p:cTn>
                              </p:par>
                              <p:par>
                                <p:cTn id="52" presetID="23" presetClass="entr" presetSubtype="16"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 calcmode="lin" valueType="num">
                                      <p:cBhvr>
                                        <p:cTn id="54" dur="500" fill="hold"/>
                                        <p:tgtEl>
                                          <p:spTgt spid="28"/>
                                        </p:tgtEl>
                                        <p:attrNameLst>
                                          <p:attrName>ppt_w</p:attrName>
                                        </p:attrNameLst>
                                      </p:cBhvr>
                                      <p:tavLst>
                                        <p:tav tm="0">
                                          <p:val>
                                            <p:fltVal val="0"/>
                                          </p:val>
                                        </p:tav>
                                        <p:tav tm="100000">
                                          <p:val>
                                            <p:strVal val="#ppt_w"/>
                                          </p:val>
                                        </p:tav>
                                      </p:tavLst>
                                    </p:anim>
                                    <p:anim calcmode="lin" valueType="num">
                                      <p:cBhvr>
                                        <p:cTn id="55" dur="500" fill="hold"/>
                                        <p:tgtEl>
                                          <p:spTgt spid="28"/>
                                        </p:tgtEl>
                                        <p:attrNameLst>
                                          <p:attrName>ppt_h</p:attrName>
                                        </p:attrNameLst>
                                      </p:cBhvr>
                                      <p:tavLst>
                                        <p:tav tm="0">
                                          <p:val>
                                            <p:fltVal val="0"/>
                                          </p:val>
                                        </p:tav>
                                        <p:tav tm="100000">
                                          <p:val>
                                            <p:strVal val="#ppt_h"/>
                                          </p:val>
                                        </p:tav>
                                      </p:tavLst>
                                    </p:anim>
                                  </p:childTnLst>
                                </p:cTn>
                              </p:par>
                              <p:par>
                                <p:cTn id="56" presetID="23" presetClass="entr" presetSubtype="16" fill="hold" nodeType="withEffect">
                                  <p:stCondLst>
                                    <p:cond delay="0"/>
                                  </p:stCondLst>
                                  <p:childTnLst>
                                    <p:set>
                                      <p:cBhvr>
                                        <p:cTn id="57" dur="1" fill="hold">
                                          <p:stCondLst>
                                            <p:cond delay="0"/>
                                          </p:stCondLst>
                                        </p:cTn>
                                        <p:tgtEl>
                                          <p:spTgt spid="30"/>
                                        </p:tgtEl>
                                        <p:attrNameLst>
                                          <p:attrName>style.visibility</p:attrName>
                                        </p:attrNameLst>
                                      </p:cBhvr>
                                      <p:to>
                                        <p:strVal val="visible"/>
                                      </p:to>
                                    </p:set>
                                    <p:anim calcmode="lin" valueType="num">
                                      <p:cBhvr>
                                        <p:cTn id="58" dur="500" fill="hold"/>
                                        <p:tgtEl>
                                          <p:spTgt spid="30"/>
                                        </p:tgtEl>
                                        <p:attrNameLst>
                                          <p:attrName>ppt_w</p:attrName>
                                        </p:attrNameLst>
                                      </p:cBhvr>
                                      <p:tavLst>
                                        <p:tav tm="0">
                                          <p:val>
                                            <p:fltVal val="0"/>
                                          </p:val>
                                        </p:tav>
                                        <p:tav tm="100000">
                                          <p:val>
                                            <p:strVal val="#ppt_w"/>
                                          </p:val>
                                        </p:tav>
                                      </p:tavLst>
                                    </p:anim>
                                    <p:anim calcmode="lin" valueType="num">
                                      <p:cBhvr>
                                        <p:cTn id="59" dur="500" fill="hold"/>
                                        <p:tgtEl>
                                          <p:spTgt spid="30"/>
                                        </p:tgtEl>
                                        <p:attrNameLst>
                                          <p:attrName>ppt_h</p:attrName>
                                        </p:attrNameLst>
                                      </p:cBhvr>
                                      <p:tavLst>
                                        <p:tav tm="0">
                                          <p:val>
                                            <p:fltVal val="0"/>
                                          </p:val>
                                        </p:tav>
                                        <p:tav tm="100000">
                                          <p:val>
                                            <p:strVal val="#ppt_h"/>
                                          </p:val>
                                        </p:tav>
                                      </p:tavLst>
                                    </p:anim>
                                  </p:childTnLst>
                                </p:cTn>
                              </p:par>
                              <p:par>
                                <p:cTn id="60" presetID="23" presetClass="entr" presetSubtype="16" fill="hold" nodeType="withEffect">
                                  <p:stCondLst>
                                    <p:cond delay="0"/>
                                  </p:stCondLst>
                                  <p:childTnLst>
                                    <p:set>
                                      <p:cBhvr>
                                        <p:cTn id="61" dur="1" fill="hold">
                                          <p:stCondLst>
                                            <p:cond delay="0"/>
                                          </p:stCondLst>
                                        </p:cTn>
                                        <p:tgtEl>
                                          <p:spTgt spid="36"/>
                                        </p:tgtEl>
                                        <p:attrNameLst>
                                          <p:attrName>style.visibility</p:attrName>
                                        </p:attrNameLst>
                                      </p:cBhvr>
                                      <p:to>
                                        <p:strVal val="visible"/>
                                      </p:to>
                                    </p:set>
                                    <p:anim calcmode="lin" valueType="num">
                                      <p:cBhvr>
                                        <p:cTn id="62" dur="500" fill="hold"/>
                                        <p:tgtEl>
                                          <p:spTgt spid="36"/>
                                        </p:tgtEl>
                                        <p:attrNameLst>
                                          <p:attrName>ppt_w</p:attrName>
                                        </p:attrNameLst>
                                      </p:cBhvr>
                                      <p:tavLst>
                                        <p:tav tm="0">
                                          <p:val>
                                            <p:fltVal val="0"/>
                                          </p:val>
                                        </p:tav>
                                        <p:tav tm="100000">
                                          <p:val>
                                            <p:strVal val="#ppt_w"/>
                                          </p:val>
                                        </p:tav>
                                      </p:tavLst>
                                    </p:anim>
                                    <p:anim calcmode="lin" valueType="num">
                                      <p:cBhvr>
                                        <p:cTn id="63" dur="500" fill="hold"/>
                                        <p:tgtEl>
                                          <p:spTgt spid="36"/>
                                        </p:tgtEl>
                                        <p:attrNameLst>
                                          <p:attrName>ppt_h</p:attrName>
                                        </p:attrNameLst>
                                      </p:cBhvr>
                                      <p:tavLst>
                                        <p:tav tm="0">
                                          <p:val>
                                            <p:fltVal val="0"/>
                                          </p:val>
                                        </p:tav>
                                        <p:tav tm="100000">
                                          <p:val>
                                            <p:strVal val="#ppt_h"/>
                                          </p:val>
                                        </p:tav>
                                      </p:tavLst>
                                    </p:anim>
                                  </p:childTnLst>
                                </p:cTn>
                              </p:par>
                              <p:par>
                                <p:cTn id="64" presetID="23" presetClass="entr" presetSubtype="16" fill="hold" nodeType="withEffect">
                                  <p:stCondLst>
                                    <p:cond delay="0"/>
                                  </p:stCondLst>
                                  <p:childTnLst>
                                    <p:set>
                                      <p:cBhvr>
                                        <p:cTn id="65" dur="1" fill="hold">
                                          <p:stCondLst>
                                            <p:cond delay="0"/>
                                          </p:stCondLst>
                                        </p:cTn>
                                        <p:tgtEl>
                                          <p:spTgt spid="38"/>
                                        </p:tgtEl>
                                        <p:attrNameLst>
                                          <p:attrName>style.visibility</p:attrName>
                                        </p:attrNameLst>
                                      </p:cBhvr>
                                      <p:to>
                                        <p:strVal val="visible"/>
                                      </p:to>
                                    </p:set>
                                    <p:anim calcmode="lin" valueType="num">
                                      <p:cBhvr>
                                        <p:cTn id="66" dur="500" fill="hold"/>
                                        <p:tgtEl>
                                          <p:spTgt spid="38"/>
                                        </p:tgtEl>
                                        <p:attrNameLst>
                                          <p:attrName>ppt_w</p:attrName>
                                        </p:attrNameLst>
                                      </p:cBhvr>
                                      <p:tavLst>
                                        <p:tav tm="0">
                                          <p:val>
                                            <p:fltVal val="0"/>
                                          </p:val>
                                        </p:tav>
                                        <p:tav tm="100000">
                                          <p:val>
                                            <p:strVal val="#ppt_w"/>
                                          </p:val>
                                        </p:tav>
                                      </p:tavLst>
                                    </p:anim>
                                    <p:anim calcmode="lin" valueType="num">
                                      <p:cBhvr>
                                        <p:cTn id="67" dur="500" fill="hold"/>
                                        <p:tgtEl>
                                          <p:spTgt spid="3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68" restart="whenNotActive" fill="hold" evtFilter="cancelBubble" nodeType="interactiveSeq">
                <p:stCondLst>
                  <p:cond evt="onClick" delay="0">
                    <p:tgtEl>
                      <p:spTgt spid="49"/>
                    </p:tgtEl>
                  </p:cond>
                </p:stCondLst>
                <p:endSync evt="end" delay="0">
                  <p:rtn val="all"/>
                </p:endSync>
                <p:childTnLst>
                  <p:par>
                    <p:cTn id="69" fill="hold">
                      <p:stCondLst>
                        <p:cond delay="0"/>
                      </p:stCondLst>
                      <p:childTnLst>
                        <p:par>
                          <p:cTn id="70" fill="hold">
                            <p:stCondLst>
                              <p:cond delay="0"/>
                            </p:stCondLst>
                            <p:childTnLst>
                              <p:par>
                                <p:cTn id="71" presetID="1" presetClass="emph" presetSubtype="2" fill="hold" nodeType="clickEffect">
                                  <p:stCondLst>
                                    <p:cond delay="0"/>
                                  </p:stCondLst>
                                  <p:childTnLst>
                                    <p:animClr clrSpc="rgb" dir="cw">
                                      <p:cBhvr>
                                        <p:cTn id="72" dur="2000" fill="hold"/>
                                        <p:tgtEl>
                                          <p:spTgt spid="49"/>
                                        </p:tgtEl>
                                        <p:attrNameLst>
                                          <p:attrName>fillcolor</p:attrName>
                                        </p:attrNameLst>
                                      </p:cBhvr>
                                      <p:to>
                                        <a:srgbClr val="00B050"/>
                                      </p:to>
                                    </p:animClr>
                                    <p:set>
                                      <p:cBhvr>
                                        <p:cTn id="73" dur="2000" fill="hold"/>
                                        <p:tgtEl>
                                          <p:spTgt spid="49"/>
                                        </p:tgtEl>
                                        <p:attrNameLst>
                                          <p:attrName>fill.type</p:attrName>
                                        </p:attrNameLst>
                                      </p:cBhvr>
                                      <p:to>
                                        <p:strVal val="solid"/>
                                      </p:to>
                                    </p:set>
                                    <p:set>
                                      <p:cBhvr>
                                        <p:cTn id="74" dur="2000" fill="hold"/>
                                        <p:tgtEl>
                                          <p:spTgt spid="49"/>
                                        </p:tgtEl>
                                        <p:attrNameLst>
                                          <p:attrName>fill.on</p:attrName>
                                        </p:attrNameLst>
                                      </p:cBhvr>
                                      <p:to>
                                        <p:strVal val="true"/>
                                      </p:to>
                                    </p:set>
                                  </p:childTnLst>
                                </p:cTn>
                              </p:par>
                            </p:childTnLst>
                          </p:cTn>
                        </p:par>
                      </p:childTnLst>
                    </p:cTn>
                  </p:par>
                </p:childTnLst>
              </p:cTn>
              <p:nextCondLst>
                <p:cond evt="onClick" delay="0">
                  <p:tgtEl>
                    <p:spTgt spid="49"/>
                  </p:tgtEl>
                </p:cond>
              </p:nextCondLst>
            </p:seq>
            <p:seq concurrent="1" nextAc="seek">
              <p:cTn id="75" restart="whenNotActive" fill="hold" evtFilter="cancelBubble" nodeType="interactiveSeq">
                <p:stCondLst>
                  <p:cond evt="onClick" delay="0">
                    <p:tgtEl>
                      <p:spTgt spid="48"/>
                    </p:tgtEl>
                  </p:cond>
                </p:stCondLst>
                <p:endSync evt="end" delay="0">
                  <p:rtn val="all"/>
                </p:endSync>
                <p:childTnLst>
                  <p:par>
                    <p:cTn id="76" fill="hold">
                      <p:stCondLst>
                        <p:cond delay="0"/>
                      </p:stCondLst>
                      <p:childTnLst>
                        <p:par>
                          <p:cTn id="77" fill="hold">
                            <p:stCondLst>
                              <p:cond delay="0"/>
                            </p:stCondLst>
                            <p:childTnLst>
                              <p:par>
                                <p:cTn id="78" presetID="1" presetClass="emph" presetSubtype="2" fill="hold" nodeType="clickEffect">
                                  <p:stCondLst>
                                    <p:cond delay="0"/>
                                  </p:stCondLst>
                                  <p:childTnLst>
                                    <p:animClr clrSpc="rgb" dir="cw">
                                      <p:cBhvr>
                                        <p:cTn id="79" dur="2000" fill="hold"/>
                                        <p:tgtEl>
                                          <p:spTgt spid="48"/>
                                        </p:tgtEl>
                                        <p:attrNameLst>
                                          <p:attrName>fillcolor</p:attrName>
                                        </p:attrNameLst>
                                      </p:cBhvr>
                                      <p:to>
                                        <a:srgbClr val="FF0000"/>
                                      </p:to>
                                    </p:animClr>
                                    <p:set>
                                      <p:cBhvr>
                                        <p:cTn id="80" dur="2000" fill="hold"/>
                                        <p:tgtEl>
                                          <p:spTgt spid="48"/>
                                        </p:tgtEl>
                                        <p:attrNameLst>
                                          <p:attrName>fill.type</p:attrName>
                                        </p:attrNameLst>
                                      </p:cBhvr>
                                      <p:to>
                                        <p:strVal val="solid"/>
                                      </p:to>
                                    </p:set>
                                    <p:set>
                                      <p:cBhvr>
                                        <p:cTn id="81" dur="2000" fill="hold"/>
                                        <p:tgtEl>
                                          <p:spTgt spid="48"/>
                                        </p:tgtEl>
                                        <p:attrNameLst>
                                          <p:attrName>fill.on</p:attrName>
                                        </p:attrNameLst>
                                      </p:cBhvr>
                                      <p:to>
                                        <p:strVal val="true"/>
                                      </p:to>
                                    </p:set>
                                  </p:childTnLst>
                                </p:cTn>
                              </p:par>
                            </p:childTnLst>
                          </p:cTn>
                        </p:par>
                      </p:childTnLst>
                    </p:cTn>
                  </p:par>
                </p:childTnLst>
              </p:cTn>
              <p:nextCondLst>
                <p:cond evt="onClick" delay="0">
                  <p:tgtEl>
                    <p:spTgt spid="48"/>
                  </p:tgtEl>
                </p:cond>
              </p:nextCondLst>
            </p:seq>
            <p:seq concurrent="1" nextAc="seek">
              <p:cTn id="82" restart="whenNotActive" fill="hold" evtFilter="cancelBubble" nodeType="interactiveSeq">
                <p:stCondLst>
                  <p:cond evt="onClick" delay="0">
                    <p:tgtEl>
                      <p:spTgt spid="50"/>
                    </p:tgtEl>
                  </p:cond>
                </p:stCondLst>
                <p:endSync evt="end" delay="0">
                  <p:rtn val="all"/>
                </p:endSync>
                <p:childTnLst>
                  <p:par>
                    <p:cTn id="83" fill="hold">
                      <p:stCondLst>
                        <p:cond delay="0"/>
                      </p:stCondLst>
                      <p:childTnLst>
                        <p:par>
                          <p:cTn id="84" fill="hold">
                            <p:stCondLst>
                              <p:cond delay="0"/>
                            </p:stCondLst>
                            <p:childTnLst>
                              <p:par>
                                <p:cTn id="85" presetID="1" presetClass="emph" presetSubtype="2" fill="hold" nodeType="clickEffect">
                                  <p:stCondLst>
                                    <p:cond delay="0"/>
                                  </p:stCondLst>
                                  <p:childTnLst>
                                    <p:animClr clrSpc="rgb" dir="cw">
                                      <p:cBhvr>
                                        <p:cTn id="86" dur="2000" fill="hold"/>
                                        <p:tgtEl>
                                          <p:spTgt spid="50"/>
                                        </p:tgtEl>
                                        <p:attrNameLst>
                                          <p:attrName>fillcolor</p:attrName>
                                        </p:attrNameLst>
                                      </p:cBhvr>
                                      <p:to>
                                        <a:srgbClr val="FF0000"/>
                                      </p:to>
                                    </p:animClr>
                                    <p:set>
                                      <p:cBhvr>
                                        <p:cTn id="87" dur="2000" fill="hold"/>
                                        <p:tgtEl>
                                          <p:spTgt spid="50"/>
                                        </p:tgtEl>
                                        <p:attrNameLst>
                                          <p:attrName>fill.type</p:attrName>
                                        </p:attrNameLst>
                                      </p:cBhvr>
                                      <p:to>
                                        <p:strVal val="solid"/>
                                      </p:to>
                                    </p:set>
                                    <p:set>
                                      <p:cBhvr>
                                        <p:cTn id="88" dur="2000" fill="hold"/>
                                        <p:tgtEl>
                                          <p:spTgt spid="50"/>
                                        </p:tgtEl>
                                        <p:attrNameLst>
                                          <p:attrName>fill.on</p:attrName>
                                        </p:attrNameLst>
                                      </p:cBhvr>
                                      <p:to>
                                        <p:strVal val="true"/>
                                      </p:to>
                                    </p:set>
                                  </p:childTnLst>
                                </p:cTn>
                              </p:par>
                            </p:childTnLst>
                          </p:cTn>
                        </p:par>
                      </p:childTnLst>
                    </p:cTn>
                  </p:par>
                </p:childTnLst>
              </p:cTn>
              <p:nextCondLst>
                <p:cond evt="onClick" delay="0">
                  <p:tgtEl>
                    <p:spTgt spid="50"/>
                  </p:tgtEl>
                </p:cond>
              </p:nextCondLst>
            </p:seq>
            <p:seq concurrent="1" nextAc="seek">
              <p:cTn id="89" restart="whenNotActive" fill="hold" evtFilter="cancelBubble" nodeType="interactiveSeq">
                <p:stCondLst>
                  <p:cond evt="onClick" delay="0">
                    <p:tgtEl>
                      <p:spTgt spid="51"/>
                    </p:tgtEl>
                  </p:cond>
                </p:stCondLst>
                <p:endSync evt="end" delay="0">
                  <p:rtn val="all"/>
                </p:endSync>
                <p:childTnLst>
                  <p:par>
                    <p:cTn id="90" fill="hold">
                      <p:stCondLst>
                        <p:cond delay="0"/>
                      </p:stCondLst>
                      <p:childTnLst>
                        <p:par>
                          <p:cTn id="91" fill="hold">
                            <p:stCondLst>
                              <p:cond delay="0"/>
                            </p:stCondLst>
                            <p:childTnLst>
                              <p:par>
                                <p:cTn id="92" presetID="1" presetClass="emph" presetSubtype="2" fill="hold" nodeType="clickEffect">
                                  <p:stCondLst>
                                    <p:cond delay="0"/>
                                  </p:stCondLst>
                                  <p:childTnLst>
                                    <p:animClr clrSpc="rgb" dir="cw">
                                      <p:cBhvr>
                                        <p:cTn id="93" dur="2000" fill="hold"/>
                                        <p:tgtEl>
                                          <p:spTgt spid="51"/>
                                        </p:tgtEl>
                                        <p:attrNameLst>
                                          <p:attrName>fillcolor</p:attrName>
                                        </p:attrNameLst>
                                      </p:cBhvr>
                                      <p:to>
                                        <a:srgbClr val="FF0000"/>
                                      </p:to>
                                    </p:animClr>
                                    <p:set>
                                      <p:cBhvr>
                                        <p:cTn id="94" dur="2000" fill="hold"/>
                                        <p:tgtEl>
                                          <p:spTgt spid="51"/>
                                        </p:tgtEl>
                                        <p:attrNameLst>
                                          <p:attrName>fill.type</p:attrName>
                                        </p:attrNameLst>
                                      </p:cBhvr>
                                      <p:to>
                                        <p:strVal val="solid"/>
                                      </p:to>
                                    </p:set>
                                    <p:set>
                                      <p:cBhvr>
                                        <p:cTn id="95" dur="2000" fill="hold"/>
                                        <p:tgtEl>
                                          <p:spTgt spid="51"/>
                                        </p:tgtEl>
                                        <p:attrNameLst>
                                          <p:attrName>fill.on</p:attrName>
                                        </p:attrNameLst>
                                      </p:cBhvr>
                                      <p:to>
                                        <p:strVal val="true"/>
                                      </p:to>
                                    </p:set>
                                  </p:childTnLst>
                                </p:cTn>
                              </p:par>
                            </p:childTnLst>
                          </p:cTn>
                        </p:par>
                      </p:childTnLst>
                    </p:cTn>
                  </p:par>
                </p:childTnLst>
              </p:cTn>
              <p:nextCondLst>
                <p:cond evt="onClick" delay="0">
                  <p:tgtEl>
                    <p:spTgt spid="51"/>
                  </p:tgtEl>
                </p:cond>
              </p:nextCondLst>
            </p:seq>
          </p:childTnLst>
        </p:cTn>
      </p:par>
    </p:tnLst>
    <p:bldLst>
      <p:bldP spid="47" grpId="0" animBg="1"/>
      <p:bldP spid="47" grpId="1" animBg="1"/>
      <p:bldP spid="47" grpId="2" animBg="1"/>
      <p:bldP spid="48" grpId="0" animBg="1"/>
      <p:bldP spid="49" grpId="0" animBg="1"/>
      <p:bldP spid="50" grpId="0" animBg="1"/>
      <p:bldP spid="5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3804" y="467352"/>
            <a:ext cx="17260392" cy="9352296"/>
            <a:chOff x="0" y="0"/>
            <a:chExt cx="4482328" cy="2428685"/>
          </a:xfrm>
        </p:grpSpPr>
        <p:sp>
          <p:nvSpPr>
            <p:cNvPr id="3" name="Freeform 3"/>
            <p:cNvSpPr/>
            <p:nvPr/>
          </p:nvSpPr>
          <p:spPr>
            <a:xfrm>
              <a:off x="0" y="0"/>
              <a:ext cx="4482328" cy="2428685"/>
            </a:xfrm>
            <a:custGeom>
              <a:avLst/>
              <a:gdLst/>
              <a:ahLst/>
              <a:cxnLst/>
              <a:rect l="l" t="t" r="r" b="b"/>
              <a:pathLst>
                <a:path w="4482328" h="2428685">
                  <a:moveTo>
                    <a:pt x="22427" y="0"/>
                  </a:moveTo>
                  <a:lnTo>
                    <a:pt x="4459901" y="0"/>
                  </a:lnTo>
                  <a:cubicBezTo>
                    <a:pt x="4472287" y="0"/>
                    <a:pt x="4482328" y="10041"/>
                    <a:pt x="4482328" y="22427"/>
                  </a:cubicBezTo>
                  <a:lnTo>
                    <a:pt x="4482328" y="2406258"/>
                  </a:lnTo>
                  <a:cubicBezTo>
                    <a:pt x="4482328" y="2412206"/>
                    <a:pt x="4479965" y="2417911"/>
                    <a:pt x="4475759" y="2422116"/>
                  </a:cubicBezTo>
                  <a:cubicBezTo>
                    <a:pt x="4471553" y="2426322"/>
                    <a:pt x="4465849" y="2428685"/>
                    <a:pt x="4459901" y="2428685"/>
                  </a:cubicBezTo>
                  <a:lnTo>
                    <a:pt x="22427" y="2428685"/>
                  </a:lnTo>
                  <a:cubicBezTo>
                    <a:pt x="10041" y="2428685"/>
                    <a:pt x="0" y="2418644"/>
                    <a:pt x="0" y="2406258"/>
                  </a:cubicBezTo>
                  <a:lnTo>
                    <a:pt x="0" y="22427"/>
                  </a:lnTo>
                  <a:cubicBezTo>
                    <a:pt x="0" y="16479"/>
                    <a:pt x="2363" y="10775"/>
                    <a:pt x="6569" y="6569"/>
                  </a:cubicBezTo>
                  <a:cubicBezTo>
                    <a:pt x="10775" y="2363"/>
                    <a:pt x="16479" y="0"/>
                    <a:pt x="22427" y="0"/>
                  </a:cubicBezTo>
                  <a:close/>
                </a:path>
              </a:pathLst>
            </a:custGeom>
            <a:solidFill>
              <a:srgbClr val="FFFFFF"/>
            </a:solidFill>
            <a:ln w="28575" cap="rnd">
              <a:solidFill>
                <a:srgbClr val="000000"/>
              </a:solidFill>
              <a:prstDash val="solid"/>
              <a:round/>
            </a:ln>
          </p:spPr>
        </p:sp>
        <p:sp>
          <p:nvSpPr>
            <p:cNvPr id="4" name="TextBox 4"/>
            <p:cNvSpPr txBox="1"/>
            <p:nvPr/>
          </p:nvSpPr>
          <p:spPr>
            <a:xfrm>
              <a:off x="0" y="-9525"/>
              <a:ext cx="4482328" cy="2438210"/>
            </a:xfrm>
            <a:prstGeom prst="rect">
              <a:avLst/>
            </a:prstGeom>
          </p:spPr>
          <p:txBody>
            <a:bodyPr lIns="50800" tIns="50800" rIns="50800" bIns="50800" rtlCol="0" anchor="ctr"/>
            <a:lstStyle/>
            <a:p>
              <a:pPr algn="ctr">
                <a:lnSpc>
                  <a:spcPts val="2400"/>
                </a:lnSpc>
              </a:pPr>
              <a:endParaRPr/>
            </a:p>
          </p:txBody>
        </p:sp>
      </p:grpSp>
      <p:sp>
        <p:nvSpPr>
          <p:cNvPr id="5" name="Freeform 5"/>
          <p:cNvSpPr/>
          <p:nvPr/>
        </p:nvSpPr>
        <p:spPr>
          <a:xfrm rot="500324">
            <a:off x="14823518" y="184707"/>
            <a:ext cx="1549878" cy="1687986"/>
          </a:xfrm>
          <a:custGeom>
            <a:avLst/>
            <a:gdLst/>
            <a:ahLst/>
            <a:cxnLst/>
            <a:rect l="l" t="t" r="r" b="b"/>
            <a:pathLst>
              <a:path w="1549878" h="1687986">
                <a:moveTo>
                  <a:pt x="0" y="0"/>
                </a:moveTo>
                <a:lnTo>
                  <a:pt x="1549878" y="0"/>
                </a:lnTo>
                <a:lnTo>
                  <a:pt x="1549878" y="1687986"/>
                </a:lnTo>
                <a:lnTo>
                  <a:pt x="0" y="16879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2772529">
            <a:off x="2701254" y="7958567"/>
            <a:ext cx="1145740" cy="1645319"/>
          </a:xfrm>
          <a:custGeom>
            <a:avLst/>
            <a:gdLst/>
            <a:ahLst/>
            <a:cxnLst/>
            <a:rect l="l" t="t" r="r" b="b"/>
            <a:pathLst>
              <a:path w="1145740" h="1645319">
                <a:moveTo>
                  <a:pt x="0" y="0"/>
                </a:moveTo>
                <a:lnTo>
                  <a:pt x="1145740" y="0"/>
                </a:lnTo>
                <a:lnTo>
                  <a:pt x="1145740" y="1645319"/>
                </a:lnTo>
                <a:lnTo>
                  <a:pt x="0" y="16453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426048">
            <a:off x="15796361" y="4788906"/>
            <a:ext cx="428812" cy="1483310"/>
          </a:xfrm>
          <a:custGeom>
            <a:avLst/>
            <a:gdLst/>
            <a:ahLst/>
            <a:cxnLst/>
            <a:rect l="l" t="t" r="r" b="b"/>
            <a:pathLst>
              <a:path w="428812" h="1483310">
                <a:moveTo>
                  <a:pt x="0" y="0"/>
                </a:moveTo>
                <a:lnTo>
                  <a:pt x="428811" y="0"/>
                </a:lnTo>
                <a:lnTo>
                  <a:pt x="428811" y="1483311"/>
                </a:lnTo>
                <a:lnTo>
                  <a:pt x="0" y="148331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rot="-7203126" flipH="1">
            <a:off x="478905" y="931947"/>
            <a:ext cx="852115" cy="2159738"/>
          </a:xfrm>
          <a:custGeom>
            <a:avLst/>
            <a:gdLst/>
            <a:ahLst/>
            <a:cxnLst/>
            <a:rect l="l" t="t" r="r" b="b"/>
            <a:pathLst>
              <a:path w="852115" h="2159738">
                <a:moveTo>
                  <a:pt x="852115" y="0"/>
                </a:moveTo>
                <a:lnTo>
                  <a:pt x="0" y="0"/>
                </a:lnTo>
                <a:lnTo>
                  <a:pt x="0" y="2159739"/>
                </a:lnTo>
                <a:lnTo>
                  <a:pt x="852115" y="2159739"/>
                </a:lnTo>
                <a:lnTo>
                  <a:pt x="852115"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9" name="Group 9"/>
          <p:cNvGrpSpPr/>
          <p:nvPr/>
        </p:nvGrpSpPr>
        <p:grpSpPr>
          <a:xfrm>
            <a:off x="904962" y="8139226"/>
            <a:ext cx="960256" cy="798425"/>
            <a:chOff x="0" y="0"/>
            <a:chExt cx="1280341" cy="1064567"/>
          </a:xfrm>
        </p:grpSpPr>
        <p:grpSp>
          <p:nvGrpSpPr>
            <p:cNvPr id="10" name="Group 10"/>
            <p:cNvGrpSpPr/>
            <p:nvPr/>
          </p:nvGrpSpPr>
          <p:grpSpPr>
            <a:xfrm>
              <a:off x="0" y="0"/>
              <a:ext cx="1280341" cy="1064567"/>
              <a:chOff x="0" y="0"/>
              <a:chExt cx="1838434" cy="1528606"/>
            </a:xfrm>
          </p:grpSpPr>
          <p:sp>
            <p:nvSpPr>
              <p:cNvPr id="11" name="Freeform 11"/>
              <p:cNvSpPr/>
              <p:nvPr/>
            </p:nvSpPr>
            <p:spPr>
              <a:xfrm>
                <a:off x="92710" y="293370"/>
                <a:ext cx="1733024" cy="1222535"/>
              </a:xfrm>
              <a:custGeom>
                <a:avLst/>
                <a:gdLst/>
                <a:ahLst/>
                <a:cxnLst/>
                <a:rect l="l" t="t" r="r" b="b"/>
                <a:pathLst>
                  <a:path w="1733024" h="1222535">
                    <a:moveTo>
                      <a:pt x="0" y="1167925"/>
                    </a:moveTo>
                    <a:lnTo>
                      <a:pt x="0" y="1222535"/>
                    </a:lnTo>
                    <a:lnTo>
                      <a:pt x="1733024" y="1222535"/>
                    </a:lnTo>
                    <a:lnTo>
                      <a:pt x="1733024" y="54610"/>
                    </a:lnTo>
                    <a:lnTo>
                      <a:pt x="1678414" y="0"/>
                    </a:lnTo>
                    <a:lnTo>
                      <a:pt x="1678414" y="1167925"/>
                    </a:lnTo>
                    <a:close/>
                  </a:path>
                </a:pathLst>
              </a:custGeom>
              <a:solidFill>
                <a:srgbClr val="B18DFF"/>
              </a:solidFill>
            </p:spPr>
          </p:sp>
          <p:sp>
            <p:nvSpPr>
              <p:cNvPr id="12" name="Freeform 12"/>
              <p:cNvSpPr/>
              <p:nvPr/>
            </p:nvSpPr>
            <p:spPr>
              <a:xfrm>
                <a:off x="6350" y="11430"/>
                <a:ext cx="1758424" cy="1437165"/>
              </a:xfrm>
              <a:custGeom>
                <a:avLst/>
                <a:gdLst/>
                <a:ahLst/>
                <a:cxnLst/>
                <a:rect l="l" t="t" r="r" b="b"/>
                <a:pathLst>
                  <a:path w="1758424" h="1437165">
                    <a:moveTo>
                      <a:pt x="1487914" y="0"/>
                    </a:moveTo>
                    <a:lnTo>
                      <a:pt x="0" y="1270"/>
                    </a:lnTo>
                    <a:lnTo>
                      <a:pt x="0" y="1437165"/>
                    </a:lnTo>
                    <a:lnTo>
                      <a:pt x="1757154" y="1437165"/>
                    </a:lnTo>
                    <a:lnTo>
                      <a:pt x="1758424" y="266700"/>
                    </a:lnTo>
                    <a:close/>
                  </a:path>
                </a:pathLst>
              </a:custGeom>
              <a:solidFill>
                <a:srgbClr val="D4C3FF"/>
              </a:solidFill>
            </p:spPr>
          </p:sp>
          <p:sp>
            <p:nvSpPr>
              <p:cNvPr id="13" name="Freeform 13"/>
              <p:cNvSpPr/>
              <p:nvPr/>
            </p:nvSpPr>
            <p:spPr>
              <a:xfrm>
                <a:off x="0" y="0"/>
                <a:ext cx="1838434" cy="1528605"/>
              </a:xfrm>
              <a:custGeom>
                <a:avLst/>
                <a:gdLst/>
                <a:ahLst/>
                <a:cxnLst/>
                <a:rect l="l" t="t" r="r" b="b"/>
                <a:pathLst>
                  <a:path w="1838434" h="1528605">
                    <a:moveTo>
                      <a:pt x="1771124" y="275590"/>
                    </a:moveTo>
                    <a:lnTo>
                      <a:pt x="1769854" y="274320"/>
                    </a:lnTo>
                    <a:lnTo>
                      <a:pt x="1633964" y="138430"/>
                    </a:lnTo>
                    <a:lnTo>
                      <a:pt x="1566654" y="71120"/>
                    </a:lnTo>
                    <a:lnTo>
                      <a:pt x="1495534" y="0"/>
                    </a:lnTo>
                    <a:lnTo>
                      <a:pt x="0" y="0"/>
                    </a:lnTo>
                    <a:lnTo>
                      <a:pt x="0" y="1461295"/>
                    </a:lnTo>
                    <a:lnTo>
                      <a:pt x="80010" y="1461295"/>
                    </a:lnTo>
                    <a:lnTo>
                      <a:pt x="80010" y="1528605"/>
                    </a:lnTo>
                    <a:lnTo>
                      <a:pt x="1838434" y="1528605"/>
                    </a:lnTo>
                    <a:lnTo>
                      <a:pt x="1838434" y="342900"/>
                    </a:lnTo>
                    <a:lnTo>
                      <a:pt x="1771124" y="275590"/>
                    </a:lnTo>
                    <a:close/>
                    <a:moveTo>
                      <a:pt x="1499344" y="21590"/>
                    </a:moveTo>
                    <a:lnTo>
                      <a:pt x="1625074" y="146050"/>
                    </a:lnTo>
                    <a:lnTo>
                      <a:pt x="1749534" y="270510"/>
                    </a:lnTo>
                    <a:lnTo>
                      <a:pt x="1499344" y="270510"/>
                    </a:lnTo>
                    <a:lnTo>
                      <a:pt x="1499344" y="21590"/>
                    </a:lnTo>
                    <a:close/>
                    <a:moveTo>
                      <a:pt x="12700" y="1448595"/>
                    </a:moveTo>
                    <a:lnTo>
                      <a:pt x="12700" y="12700"/>
                    </a:lnTo>
                    <a:lnTo>
                      <a:pt x="1486644" y="12700"/>
                    </a:lnTo>
                    <a:lnTo>
                      <a:pt x="1486644" y="278130"/>
                    </a:lnTo>
                    <a:cubicBezTo>
                      <a:pt x="1486644" y="281940"/>
                      <a:pt x="1489184" y="284480"/>
                      <a:pt x="1492994" y="284480"/>
                    </a:cubicBezTo>
                    <a:lnTo>
                      <a:pt x="1758424" y="284480"/>
                    </a:lnTo>
                    <a:lnTo>
                      <a:pt x="1758424" y="1448595"/>
                    </a:lnTo>
                    <a:lnTo>
                      <a:pt x="12700" y="1448595"/>
                    </a:lnTo>
                    <a:close/>
                    <a:moveTo>
                      <a:pt x="1825734" y="1515905"/>
                    </a:moveTo>
                    <a:lnTo>
                      <a:pt x="92710" y="1515905"/>
                    </a:lnTo>
                    <a:lnTo>
                      <a:pt x="92710" y="1461295"/>
                    </a:lnTo>
                    <a:lnTo>
                      <a:pt x="1771124" y="1461295"/>
                    </a:lnTo>
                    <a:lnTo>
                      <a:pt x="1771124" y="293370"/>
                    </a:lnTo>
                    <a:lnTo>
                      <a:pt x="1825734" y="347980"/>
                    </a:lnTo>
                    <a:lnTo>
                      <a:pt x="1825734" y="1515905"/>
                    </a:lnTo>
                    <a:close/>
                  </a:path>
                </a:pathLst>
              </a:custGeom>
              <a:solidFill>
                <a:srgbClr val="000000"/>
              </a:solidFill>
            </p:spPr>
          </p:sp>
        </p:grpSp>
        <p:sp>
          <p:nvSpPr>
            <p:cNvPr id="14" name="TextBox 14"/>
            <p:cNvSpPr txBox="1"/>
            <p:nvPr/>
          </p:nvSpPr>
          <p:spPr>
            <a:xfrm>
              <a:off x="126551" y="414554"/>
              <a:ext cx="999455" cy="244983"/>
            </a:xfrm>
            <a:prstGeom prst="rect">
              <a:avLst/>
            </a:prstGeom>
          </p:spPr>
          <p:txBody>
            <a:bodyPr lIns="0" tIns="0" rIns="0" bIns="0" rtlCol="0" anchor="t">
              <a:spAutoFit/>
            </a:bodyPr>
            <a:lstStyle/>
            <a:p>
              <a:pPr algn="ctr">
                <a:lnSpc>
                  <a:spcPts val="1482"/>
                </a:lnSpc>
              </a:pPr>
              <a:endParaRPr/>
            </a:p>
          </p:txBody>
        </p:sp>
      </p:grpSp>
      <p:grpSp>
        <p:nvGrpSpPr>
          <p:cNvPr id="15" name="Group 15"/>
          <p:cNvGrpSpPr/>
          <p:nvPr/>
        </p:nvGrpSpPr>
        <p:grpSpPr>
          <a:xfrm>
            <a:off x="403186" y="3469992"/>
            <a:ext cx="960256" cy="712727"/>
            <a:chOff x="0" y="0"/>
            <a:chExt cx="1280341" cy="950303"/>
          </a:xfrm>
        </p:grpSpPr>
        <p:grpSp>
          <p:nvGrpSpPr>
            <p:cNvPr id="16" name="Group 16"/>
            <p:cNvGrpSpPr/>
            <p:nvPr/>
          </p:nvGrpSpPr>
          <p:grpSpPr>
            <a:xfrm>
              <a:off x="0" y="0"/>
              <a:ext cx="1280341" cy="950303"/>
              <a:chOff x="0" y="0"/>
              <a:chExt cx="1838434" cy="1364535"/>
            </a:xfrm>
          </p:grpSpPr>
          <p:sp>
            <p:nvSpPr>
              <p:cNvPr id="17" name="Freeform 17"/>
              <p:cNvSpPr/>
              <p:nvPr/>
            </p:nvSpPr>
            <p:spPr>
              <a:xfrm>
                <a:off x="92710" y="293370"/>
                <a:ext cx="1733024" cy="1058465"/>
              </a:xfrm>
              <a:custGeom>
                <a:avLst/>
                <a:gdLst/>
                <a:ahLst/>
                <a:cxnLst/>
                <a:rect l="l" t="t" r="r" b="b"/>
                <a:pathLst>
                  <a:path w="1733024" h="1058465">
                    <a:moveTo>
                      <a:pt x="0" y="1003855"/>
                    </a:moveTo>
                    <a:lnTo>
                      <a:pt x="0" y="1058465"/>
                    </a:lnTo>
                    <a:lnTo>
                      <a:pt x="1733024" y="1058465"/>
                    </a:lnTo>
                    <a:lnTo>
                      <a:pt x="1733024" y="54610"/>
                    </a:lnTo>
                    <a:lnTo>
                      <a:pt x="1678414" y="0"/>
                    </a:lnTo>
                    <a:lnTo>
                      <a:pt x="1678414" y="1003855"/>
                    </a:lnTo>
                    <a:close/>
                  </a:path>
                </a:pathLst>
              </a:custGeom>
              <a:solidFill>
                <a:srgbClr val="1CA379"/>
              </a:solidFill>
            </p:spPr>
          </p:sp>
          <p:sp>
            <p:nvSpPr>
              <p:cNvPr id="18" name="Freeform 18"/>
              <p:cNvSpPr/>
              <p:nvPr/>
            </p:nvSpPr>
            <p:spPr>
              <a:xfrm>
                <a:off x="6350" y="11430"/>
                <a:ext cx="1758424" cy="1273095"/>
              </a:xfrm>
              <a:custGeom>
                <a:avLst/>
                <a:gdLst/>
                <a:ahLst/>
                <a:cxnLst/>
                <a:rect l="l" t="t" r="r" b="b"/>
                <a:pathLst>
                  <a:path w="1758424" h="1273095">
                    <a:moveTo>
                      <a:pt x="1487914" y="0"/>
                    </a:moveTo>
                    <a:lnTo>
                      <a:pt x="0" y="1270"/>
                    </a:lnTo>
                    <a:lnTo>
                      <a:pt x="0" y="1273095"/>
                    </a:lnTo>
                    <a:lnTo>
                      <a:pt x="1757154" y="1273095"/>
                    </a:lnTo>
                    <a:lnTo>
                      <a:pt x="1758424" y="266700"/>
                    </a:lnTo>
                    <a:close/>
                  </a:path>
                </a:pathLst>
              </a:custGeom>
              <a:solidFill>
                <a:srgbClr val="CBE9A2"/>
              </a:solidFill>
            </p:spPr>
          </p:sp>
          <p:sp>
            <p:nvSpPr>
              <p:cNvPr id="19" name="Freeform 19"/>
              <p:cNvSpPr/>
              <p:nvPr/>
            </p:nvSpPr>
            <p:spPr>
              <a:xfrm>
                <a:off x="0" y="0"/>
                <a:ext cx="1838434" cy="1364535"/>
              </a:xfrm>
              <a:custGeom>
                <a:avLst/>
                <a:gdLst/>
                <a:ahLst/>
                <a:cxnLst/>
                <a:rect l="l" t="t" r="r" b="b"/>
                <a:pathLst>
                  <a:path w="1838434" h="1364535">
                    <a:moveTo>
                      <a:pt x="1771124" y="275590"/>
                    </a:moveTo>
                    <a:lnTo>
                      <a:pt x="1769854" y="274320"/>
                    </a:lnTo>
                    <a:lnTo>
                      <a:pt x="1633964" y="138430"/>
                    </a:lnTo>
                    <a:lnTo>
                      <a:pt x="1566654" y="71120"/>
                    </a:lnTo>
                    <a:lnTo>
                      <a:pt x="1495534" y="0"/>
                    </a:lnTo>
                    <a:lnTo>
                      <a:pt x="0" y="0"/>
                    </a:lnTo>
                    <a:lnTo>
                      <a:pt x="0" y="1297225"/>
                    </a:lnTo>
                    <a:lnTo>
                      <a:pt x="80010" y="1297225"/>
                    </a:lnTo>
                    <a:lnTo>
                      <a:pt x="80010" y="1364535"/>
                    </a:lnTo>
                    <a:lnTo>
                      <a:pt x="1838434" y="1364535"/>
                    </a:lnTo>
                    <a:lnTo>
                      <a:pt x="1838434" y="342900"/>
                    </a:lnTo>
                    <a:lnTo>
                      <a:pt x="1771124" y="275590"/>
                    </a:lnTo>
                    <a:close/>
                    <a:moveTo>
                      <a:pt x="1499344" y="21590"/>
                    </a:moveTo>
                    <a:lnTo>
                      <a:pt x="1625074" y="146050"/>
                    </a:lnTo>
                    <a:lnTo>
                      <a:pt x="1749534" y="270510"/>
                    </a:lnTo>
                    <a:lnTo>
                      <a:pt x="1499344" y="270510"/>
                    </a:lnTo>
                    <a:lnTo>
                      <a:pt x="1499344" y="21590"/>
                    </a:lnTo>
                    <a:close/>
                    <a:moveTo>
                      <a:pt x="12700" y="1284525"/>
                    </a:moveTo>
                    <a:lnTo>
                      <a:pt x="12700" y="12700"/>
                    </a:lnTo>
                    <a:lnTo>
                      <a:pt x="1486644" y="12700"/>
                    </a:lnTo>
                    <a:lnTo>
                      <a:pt x="1486644" y="278130"/>
                    </a:lnTo>
                    <a:cubicBezTo>
                      <a:pt x="1486644" y="281940"/>
                      <a:pt x="1489184" y="284480"/>
                      <a:pt x="1492994" y="284480"/>
                    </a:cubicBezTo>
                    <a:lnTo>
                      <a:pt x="1758424" y="284480"/>
                    </a:lnTo>
                    <a:lnTo>
                      <a:pt x="1758424" y="1284525"/>
                    </a:lnTo>
                    <a:lnTo>
                      <a:pt x="12700" y="1284525"/>
                    </a:lnTo>
                    <a:close/>
                    <a:moveTo>
                      <a:pt x="1825734" y="1351835"/>
                    </a:moveTo>
                    <a:lnTo>
                      <a:pt x="92710" y="1351835"/>
                    </a:lnTo>
                    <a:lnTo>
                      <a:pt x="92710" y="1297225"/>
                    </a:lnTo>
                    <a:lnTo>
                      <a:pt x="1771124" y="1297225"/>
                    </a:lnTo>
                    <a:lnTo>
                      <a:pt x="1771124" y="293370"/>
                    </a:lnTo>
                    <a:lnTo>
                      <a:pt x="1825734" y="347980"/>
                    </a:lnTo>
                    <a:lnTo>
                      <a:pt x="1825734" y="1351835"/>
                    </a:lnTo>
                    <a:close/>
                  </a:path>
                </a:pathLst>
              </a:custGeom>
              <a:solidFill>
                <a:srgbClr val="000000"/>
              </a:solidFill>
            </p:spPr>
          </p:sp>
        </p:grpSp>
        <p:sp>
          <p:nvSpPr>
            <p:cNvPr id="20" name="TextBox 20"/>
            <p:cNvSpPr txBox="1"/>
            <p:nvPr/>
          </p:nvSpPr>
          <p:spPr>
            <a:xfrm>
              <a:off x="126551" y="297225"/>
              <a:ext cx="936815" cy="365379"/>
            </a:xfrm>
            <a:prstGeom prst="rect">
              <a:avLst/>
            </a:prstGeom>
          </p:spPr>
          <p:txBody>
            <a:bodyPr lIns="0" tIns="0" rIns="0" bIns="0" rtlCol="0" anchor="t">
              <a:spAutoFit/>
            </a:bodyPr>
            <a:lstStyle/>
            <a:p>
              <a:pPr algn="ctr">
                <a:lnSpc>
                  <a:spcPts val="2166"/>
                </a:lnSpc>
              </a:pPr>
              <a:endParaRPr/>
            </a:p>
          </p:txBody>
        </p:sp>
      </p:grpSp>
      <p:sp>
        <p:nvSpPr>
          <p:cNvPr id="21" name="AutoShape 21"/>
          <p:cNvSpPr/>
          <p:nvPr/>
        </p:nvSpPr>
        <p:spPr>
          <a:xfrm>
            <a:off x="1363442" y="3826356"/>
            <a:ext cx="21648" cy="5111295"/>
          </a:xfrm>
          <a:prstGeom prst="line">
            <a:avLst/>
          </a:prstGeom>
          <a:ln w="28575" cap="rnd">
            <a:solidFill>
              <a:srgbClr val="000000"/>
            </a:solidFill>
            <a:prstDash val="sysDot"/>
            <a:headEnd type="none" w="sm" len="sm"/>
            <a:tailEnd type="none" w="sm" len="sm"/>
          </a:ln>
        </p:spPr>
      </p:sp>
      <p:grpSp>
        <p:nvGrpSpPr>
          <p:cNvPr id="22" name="Group 22"/>
          <p:cNvGrpSpPr/>
          <p:nvPr/>
        </p:nvGrpSpPr>
        <p:grpSpPr>
          <a:xfrm>
            <a:off x="16500046" y="948223"/>
            <a:ext cx="960256" cy="979373"/>
            <a:chOff x="0" y="0"/>
            <a:chExt cx="1838434" cy="1875035"/>
          </a:xfrm>
        </p:grpSpPr>
        <p:sp>
          <p:nvSpPr>
            <p:cNvPr id="23" name="Freeform 23"/>
            <p:cNvSpPr/>
            <p:nvPr/>
          </p:nvSpPr>
          <p:spPr>
            <a:xfrm>
              <a:off x="92710" y="293370"/>
              <a:ext cx="1733024" cy="1568965"/>
            </a:xfrm>
            <a:custGeom>
              <a:avLst/>
              <a:gdLst/>
              <a:ahLst/>
              <a:cxnLst/>
              <a:rect l="l" t="t" r="r" b="b"/>
              <a:pathLst>
                <a:path w="1733024" h="1568965">
                  <a:moveTo>
                    <a:pt x="0" y="1514355"/>
                  </a:moveTo>
                  <a:lnTo>
                    <a:pt x="0" y="1568965"/>
                  </a:lnTo>
                  <a:lnTo>
                    <a:pt x="1733024" y="1568965"/>
                  </a:lnTo>
                  <a:lnTo>
                    <a:pt x="1733024" y="54610"/>
                  </a:lnTo>
                  <a:lnTo>
                    <a:pt x="1678414" y="0"/>
                  </a:lnTo>
                  <a:lnTo>
                    <a:pt x="1678414" y="1514355"/>
                  </a:lnTo>
                  <a:close/>
                </a:path>
              </a:pathLst>
            </a:custGeom>
            <a:solidFill>
              <a:srgbClr val="FCC751"/>
            </a:solidFill>
          </p:spPr>
        </p:sp>
        <p:sp>
          <p:nvSpPr>
            <p:cNvPr id="24" name="Freeform 24"/>
            <p:cNvSpPr/>
            <p:nvPr/>
          </p:nvSpPr>
          <p:spPr>
            <a:xfrm>
              <a:off x="6350" y="11430"/>
              <a:ext cx="1758424" cy="1783595"/>
            </a:xfrm>
            <a:custGeom>
              <a:avLst/>
              <a:gdLst/>
              <a:ahLst/>
              <a:cxnLst/>
              <a:rect l="l" t="t" r="r" b="b"/>
              <a:pathLst>
                <a:path w="1758424" h="1783595">
                  <a:moveTo>
                    <a:pt x="1487914" y="0"/>
                  </a:moveTo>
                  <a:lnTo>
                    <a:pt x="0" y="1270"/>
                  </a:lnTo>
                  <a:lnTo>
                    <a:pt x="0" y="1783595"/>
                  </a:lnTo>
                  <a:lnTo>
                    <a:pt x="1757154" y="1783595"/>
                  </a:lnTo>
                  <a:lnTo>
                    <a:pt x="1758424" y="266700"/>
                  </a:lnTo>
                  <a:close/>
                </a:path>
              </a:pathLst>
            </a:custGeom>
            <a:solidFill>
              <a:srgbClr val="FDEF94"/>
            </a:solidFill>
          </p:spPr>
        </p:sp>
        <p:sp>
          <p:nvSpPr>
            <p:cNvPr id="25" name="Freeform 25"/>
            <p:cNvSpPr/>
            <p:nvPr/>
          </p:nvSpPr>
          <p:spPr>
            <a:xfrm>
              <a:off x="0" y="0"/>
              <a:ext cx="1838434" cy="1875035"/>
            </a:xfrm>
            <a:custGeom>
              <a:avLst/>
              <a:gdLst/>
              <a:ahLst/>
              <a:cxnLst/>
              <a:rect l="l" t="t" r="r" b="b"/>
              <a:pathLst>
                <a:path w="1838434" h="1875035">
                  <a:moveTo>
                    <a:pt x="1771124" y="275590"/>
                  </a:moveTo>
                  <a:lnTo>
                    <a:pt x="1769854" y="274320"/>
                  </a:lnTo>
                  <a:lnTo>
                    <a:pt x="1633964" y="138430"/>
                  </a:lnTo>
                  <a:lnTo>
                    <a:pt x="1566654" y="71120"/>
                  </a:lnTo>
                  <a:lnTo>
                    <a:pt x="1495534" y="0"/>
                  </a:lnTo>
                  <a:lnTo>
                    <a:pt x="0" y="0"/>
                  </a:lnTo>
                  <a:lnTo>
                    <a:pt x="0" y="1807725"/>
                  </a:lnTo>
                  <a:lnTo>
                    <a:pt x="80010" y="1807725"/>
                  </a:lnTo>
                  <a:lnTo>
                    <a:pt x="80010" y="1875035"/>
                  </a:lnTo>
                  <a:lnTo>
                    <a:pt x="1838434" y="1875035"/>
                  </a:lnTo>
                  <a:lnTo>
                    <a:pt x="1838434" y="342900"/>
                  </a:lnTo>
                  <a:lnTo>
                    <a:pt x="1771124" y="275590"/>
                  </a:lnTo>
                  <a:close/>
                  <a:moveTo>
                    <a:pt x="1499344" y="21590"/>
                  </a:moveTo>
                  <a:lnTo>
                    <a:pt x="1625074" y="146050"/>
                  </a:lnTo>
                  <a:lnTo>
                    <a:pt x="1749534" y="270510"/>
                  </a:lnTo>
                  <a:lnTo>
                    <a:pt x="1499344" y="270510"/>
                  </a:lnTo>
                  <a:lnTo>
                    <a:pt x="1499344" y="21590"/>
                  </a:lnTo>
                  <a:close/>
                  <a:moveTo>
                    <a:pt x="12700" y="1795025"/>
                  </a:moveTo>
                  <a:lnTo>
                    <a:pt x="12700" y="12700"/>
                  </a:lnTo>
                  <a:lnTo>
                    <a:pt x="1486644" y="12700"/>
                  </a:lnTo>
                  <a:lnTo>
                    <a:pt x="1486644" y="278130"/>
                  </a:lnTo>
                  <a:cubicBezTo>
                    <a:pt x="1486644" y="281940"/>
                    <a:pt x="1489184" y="284480"/>
                    <a:pt x="1492994" y="284480"/>
                  </a:cubicBezTo>
                  <a:lnTo>
                    <a:pt x="1758424" y="284480"/>
                  </a:lnTo>
                  <a:lnTo>
                    <a:pt x="1758424" y="1795025"/>
                  </a:lnTo>
                  <a:lnTo>
                    <a:pt x="12700" y="1795025"/>
                  </a:lnTo>
                  <a:close/>
                  <a:moveTo>
                    <a:pt x="1825734" y="1862335"/>
                  </a:moveTo>
                  <a:lnTo>
                    <a:pt x="92710" y="1862335"/>
                  </a:lnTo>
                  <a:lnTo>
                    <a:pt x="92710" y="1807725"/>
                  </a:lnTo>
                  <a:lnTo>
                    <a:pt x="1771124" y="1807725"/>
                  </a:lnTo>
                  <a:lnTo>
                    <a:pt x="1771124" y="293370"/>
                  </a:lnTo>
                  <a:lnTo>
                    <a:pt x="1825734" y="347980"/>
                  </a:lnTo>
                  <a:lnTo>
                    <a:pt x="1825734" y="1862335"/>
                  </a:lnTo>
                  <a:close/>
                </a:path>
              </a:pathLst>
            </a:custGeom>
            <a:solidFill>
              <a:srgbClr val="000000"/>
            </a:solidFill>
          </p:spPr>
        </p:sp>
      </p:grpSp>
      <p:grpSp>
        <p:nvGrpSpPr>
          <p:cNvPr id="26" name="Group 26"/>
          <p:cNvGrpSpPr>
            <a:grpSpLocks noChangeAspect="1"/>
          </p:cNvGrpSpPr>
          <p:nvPr/>
        </p:nvGrpSpPr>
        <p:grpSpPr>
          <a:xfrm>
            <a:off x="1176575" y="7442319"/>
            <a:ext cx="373734" cy="356065"/>
            <a:chOff x="0" y="0"/>
            <a:chExt cx="1772920" cy="1689100"/>
          </a:xfrm>
        </p:grpSpPr>
        <p:sp>
          <p:nvSpPr>
            <p:cNvPr id="27" name="Freeform 27"/>
            <p:cNvSpPr/>
            <p:nvPr/>
          </p:nvSpPr>
          <p:spPr>
            <a:xfrm>
              <a:off x="-8890" y="-5080"/>
              <a:ext cx="1789430" cy="1701800"/>
            </a:xfrm>
            <a:custGeom>
              <a:avLst/>
              <a:gdLst/>
              <a:ahLst/>
              <a:cxnLst/>
              <a:rect l="l" t="t" r="r" b="b"/>
              <a:pathLst>
                <a:path w="1789430" h="170180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FCC751"/>
            </a:solidFill>
          </p:spPr>
        </p:sp>
      </p:grpSp>
      <p:grpSp>
        <p:nvGrpSpPr>
          <p:cNvPr id="28" name="Group 28"/>
          <p:cNvGrpSpPr>
            <a:grpSpLocks noChangeAspect="1"/>
          </p:cNvGrpSpPr>
          <p:nvPr/>
        </p:nvGrpSpPr>
        <p:grpSpPr>
          <a:xfrm>
            <a:off x="989708" y="6563076"/>
            <a:ext cx="373734" cy="356065"/>
            <a:chOff x="0" y="0"/>
            <a:chExt cx="1772920" cy="1689100"/>
          </a:xfrm>
        </p:grpSpPr>
        <p:sp>
          <p:nvSpPr>
            <p:cNvPr id="29" name="Freeform 29"/>
            <p:cNvSpPr/>
            <p:nvPr/>
          </p:nvSpPr>
          <p:spPr>
            <a:xfrm>
              <a:off x="-8890" y="-5080"/>
              <a:ext cx="1789430" cy="1701800"/>
            </a:xfrm>
            <a:custGeom>
              <a:avLst/>
              <a:gdLst/>
              <a:ahLst/>
              <a:cxnLst/>
              <a:rect l="l" t="t" r="r" b="b"/>
              <a:pathLst>
                <a:path w="1789430" h="170180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FCC751"/>
            </a:solidFill>
          </p:spPr>
        </p:sp>
      </p:grpSp>
      <p:grpSp>
        <p:nvGrpSpPr>
          <p:cNvPr id="30" name="Group 30"/>
          <p:cNvGrpSpPr/>
          <p:nvPr/>
        </p:nvGrpSpPr>
        <p:grpSpPr>
          <a:xfrm>
            <a:off x="13994457" y="7076740"/>
            <a:ext cx="2296145" cy="1498376"/>
            <a:chOff x="0" y="0"/>
            <a:chExt cx="3061526" cy="1997835"/>
          </a:xfrm>
        </p:grpSpPr>
        <p:grpSp>
          <p:nvGrpSpPr>
            <p:cNvPr id="31" name="Group 31"/>
            <p:cNvGrpSpPr/>
            <p:nvPr/>
          </p:nvGrpSpPr>
          <p:grpSpPr>
            <a:xfrm>
              <a:off x="0" y="0"/>
              <a:ext cx="3061526" cy="1997835"/>
              <a:chOff x="0" y="0"/>
              <a:chExt cx="2537814" cy="1656080"/>
            </a:xfrm>
          </p:grpSpPr>
          <p:sp>
            <p:nvSpPr>
              <p:cNvPr id="32" name="Freeform 32"/>
              <p:cNvSpPr/>
              <p:nvPr/>
            </p:nvSpPr>
            <p:spPr>
              <a:xfrm>
                <a:off x="92710" y="293370"/>
                <a:ext cx="2432404" cy="1350010"/>
              </a:xfrm>
              <a:custGeom>
                <a:avLst/>
                <a:gdLst/>
                <a:ahLst/>
                <a:cxnLst/>
                <a:rect l="l" t="t" r="r" b="b"/>
                <a:pathLst>
                  <a:path w="2432404" h="1350010">
                    <a:moveTo>
                      <a:pt x="0" y="1295400"/>
                    </a:moveTo>
                    <a:lnTo>
                      <a:pt x="0" y="1350010"/>
                    </a:lnTo>
                    <a:lnTo>
                      <a:pt x="2432404" y="1350010"/>
                    </a:lnTo>
                    <a:lnTo>
                      <a:pt x="2432404" y="54610"/>
                    </a:lnTo>
                    <a:lnTo>
                      <a:pt x="2377794" y="0"/>
                    </a:lnTo>
                    <a:lnTo>
                      <a:pt x="2377794" y="1295400"/>
                    </a:lnTo>
                    <a:close/>
                  </a:path>
                </a:pathLst>
              </a:custGeom>
              <a:solidFill>
                <a:srgbClr val="1256C4"/>
              </a:solidFill>
            </p:spPr>
          </p:sp>
          <p:sp>
            <p:nvSpPr>
              <p:cNvPr id="33" name="Freeform 33"/>
              <p:cNvSpPr/>
              <p:nvPr/>
            </p:nvSpPr>
            <p:spPr>
              <a:xfrm>
                <a:off x="6350" y="11430"/>
                <a:ext cx="2457804" cy="1564640"/>
              </a:xfrm>
              <a:custGeom>
                <a:avLst/>
                <a:gdLst/>
                <a:ahLst/>
                <a:cxnLst/>
                <a:rect l="l" t="t" r="r" b="b"/>
                <a:pathLst>
                  <a:path w="2457804" h="1564640">
                    <a:moveTo>
                      <a:pt x="2187294" y="0"/>
                    </a:moveTo>
                    <a:lnTo>
                      <a:pt x="0" y="1270"/>
                    </a:lnTo>
                    <a:lnTo>
                      <a:pt x="0" y="1564640"/>
                    </a:lnTo>
                    <a:lnTo>
                      <a:pt x="2456534" y="1564640"/>
                    </a:lnTo>
                    <a:lnTo>
                      <a:pt x="2457804" y="266700"/>
                    </a:lnTo>
                    <a:close/>
                  </a:path>
                </a:pathLst>
              </a:custGeom>
              <a:solidFill>
                <a:srgbClr val="A6DAF4"/>
              </a:solidFill>
            </p:spPr>
          </p:sp>
          <p:sp>
            <p:nvSpPr>
              <p:cNvPr id="34" name="Freeform 34"/>
              <p:cNvSpPr/>
              <p:nvPr/>
            </p:nvSpPr>
            <p:spPr>
              <a:xfrm>
                <a:off x="0" y="0"/>
                <a:ext cx="2537814" cy="1656080"/>
              </a:xfrm>
              <a:custGeom>
                <a:avLst/>
                <a:gdLst/>
                <a:ahLst/>
                <a:cxnLst/>
                <a:rect l="l" t="t" r="r" b="b"/>
                <a:pathLst>
                  <a:path w="2537814" h="1656080">
                    <a:moveTo>
                      <a:pt x="2470504" y="275590"/>
                    </a:moveTo>
                    <a:lnTo>
                      <a:pt x="2469234" y="274320"/>
                    </a:lnTo>
                    <a:lnTo>
                      <a:pt x="2333344" y="138430"/>
                    </a:lnTo>
                    <a:lnTo>
                      <a:pt x="2266034" y="71120"/>
                    </a:lnTo>
                    <a:lnTo>
                      <a:pt x="2194914" y="0"/>
                    </a:lnTo>
                    <a:lnTo>
                      <a:pt x="0" y="0"/>
                    </a:lnTo>
                    <a:lnTo>
                      <a:pt x="0" y="1588770"/>
                    </a:lnTo>
                    <a:lnTo>
                      <a:pt x="80010" y="1588770"/>
                    </a:lnTo>
                    <a:lnTo>
                      <a:pt x="80010" y="1656080"/>
                    </a:lnTo>
                    <a:lnTo>
                      <a:pt x="2537814" y="1656080"/>
                    </a:lnTo>
                    <a:lnTo>
                      <a:pt x="2537814" y="342900"/>
                    </a:lnTo>
                    <a:lnTo>
                      <a:pt x="2470504" y="275590"/>
                    </a:lnTo>
                    <a:close/>
                    <a:moveTo>
                      <a:pt x="2198724" y="21590"/>
                    </a:moveTo>
                    <a:lnTo>
                      <a:pt x="2324454" y="146050"/>
                    </a:lnTo>
                    <a:lnTo>
                      <a:pt x="2448914" y="270510"/>
                    </a:lnTo>
                    <a:lnTo>
                      <a:pt x="2198724" y="270510"/>
                    </a:lnTo>
                    <a:lnTo>
                      <a:pt x="2198724" y="21590"/>
                    </a:lnTo>
                    <a:close/>
                    <a:moveTo>
                      <a:pt x="12700" y="1576070"/>
                    </a:moveTo>
                    <a:lnTo>
                      <a:pt x="12700" y="12700"/>
                    </a:lnTo>
                    <a:lnTo>
                      <a:pt x="2186024" y="12700"/>
                    </a:lnTo>
                    <a:lnTo>
                      <a:pt x="2186024" y="278130"/>
                    </a:lnTo>
                    <a:cubicBezTo>
                      <a:pt x="2186024" y="281940"/>
                      <a:pt x="2188564" y="284480"/>
                      <a:pt x="2192374" y="284480"/>
                    </a:cubicBezTo>
                    <a:lnTo>
                      <a:pt x="2457804" y="284480"/>
                    </a:lnTo>
                    <a:lnTo>
                      <a:pt x="2457804" y="1576070"/>
                    </a:lnTo>
                    <a:lnTo>
                      <a:pt x="12700" y="1576070"/>
                    </a:lnTo>
                    <a:close/>
                    <a:moveTo>
                      <a:pt x="2525114" y="1643380"/>
                    </a:moveTo>
                    <a:lnTo>
                      <a:pt x="92710" y="1643380"/>
                    </a:lnTo>
                    <a:lnTo>
                      <a:pt x="92710" y="1588770"/>
                    </a:lnTo>
                    <a:lnTo>
                      <a:pt x="2470504" y="1588770"/>
                    </a:lnTo>
                    <a:lnTo>
                      <a:pt x="2470504" y="293370"/>
                    </a:lnTo>
                    <a:lnTo>
                      <a:pt x="2525114" y="347980"/>
                    </a:lnTo>
                    <a:lnTo>
                      <a:pt x="2525114" y="1643380"/>
                    </a:lnTo>
                    <a:close/>
                  </a:path>
                </a:pathLst>
              </a:custGeom>
              <a:solidFill>
                <a:srgbClr val="000000"/>
              </a:solidFill>
            </p:spPr>
          </p:sp>
        </p:grpSp>
        <p:sp>
          <p:nvSpPr>
            <p:cNvPr id="35" name="TextBox 35"/>
            <p:cNvSpPr txBox="1"/>
            <p:nvPr/>
          </p:nvSpPr>
          <p:spPr>
            <a:xfrm>
              <a:off x="189872" y="726330"/>
              <a:ext cx="2580183" cy="525653"/>
            </a:xfrm>
            <a:prstGeom prst="rect">
              <a:avLst/>
            </a:prstGeom>
          </p:spPr>
          <p:txBody>
            <a:bodyPr lIns="0" tIns="0" rIns="0" bIns="0" rtlCol="0" anchor="t">
              <a:spAutoFit/>
            </a:bodyPr>
            <a:lstStyle/>
            <a:p>
              <a:pPr algn="ctr">
                <a:lnSpc>
                  <a:spcPts val="3049"/>
                </a:lnSpc>
              </a:pPr>
              <a:endParaRPr/>
            </a:p>
          </p:txBody>
        </p:sp>
      </p:grpSp>
      <p:sp>
        <p:nvSpPr>
          <p:cNvPr id="36" name="Freeform 36"/>
          <p:cNvSpPr/>
          <p:nvPr/>
        </p:nvSpPr>
        <p:spPr>
          <a:xfrm>
            <a:off x="15142529" y="7249468"/>
            <a:ext cx="455928" cy="576461"/>
          </a:xfrm>
          <a:custGeom>
            <a:avLst/>
            <a:gdLst/>
            <a:ahLst/>
            <a:cxnLst/>
            <a:rect l="l" t="t" r="r" b="b"/>
            <a:pathLst>
              <a:path w="455928" h="576461">
                <a:moveTo>
                  <a:pt x="0" y="0"/>
                </a:moveTo>
                <a:lnTo>
                  <a:pt x="455928" y="0"/>
                </a:lnTo>
                <a:lnTo>
                  <a:pt x="455928" y="576460"/>
                </a:lnTo>
                <a:lnTo>
                  <a:pt x="0" y="57646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7" name="Freeform 37"/>
          <p:cNvSpPr/>
          <p:nvPr/>
        </p:nvSpPr>
        <p:spPr>
          <a:xfrm rot="-839035">
            <a:off x="689202" y="4653581"/>
            <a:ext cx="1179236" cy="979838"/>
          </a:xfrm>
          <a:custGeom>
            <a:avLst/>
            <a:gdLst/>
            <a:ahLst/>
            <a:cxnLst/>
            <a:rect l="l" t="t" r="r" b="b"/>
            <a:pathLst>
              <a:path w="1179236" h="979838">
                <a:moveTo>
                  <a:pt x="0" y="0"/>
                </a:moveTo>
                <a:lnTo>
                  <a:pt x="1179236" y="0"/>
                </a:lnTo>
                <a:lnTo>
                  <a:pt x="1179236" y="979838"/>
                </a:lnTo>
                <a:lnTo>
                  <a:pt x="0" y="97983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8" name="Freeform 38"/>
          <p:cNvSpPr/>
          <p:nvPr/>
        </p:nvSpPr>
        <p:spPr>
          <a:xfrm>
            <a:off x="5438994" y="8937651"/>
            <a:ext cx="361593" cy="361593"/>
          </a:xfrm>
          <a:custGeom>
            <a:avLst/>
            <a:gdLst/>
            <a:ahLst/>
            <a:cxnLst/>
            <a:rect l="l" t="t" r="r" b="b"/>
            <a:pathLst>
              <a:path w="361593" h="361593">
                <a:moveTo>
                  <a:pt x="0" y="0"/>
                </a:moveTo>
                <a:lnTo>
                  <a:pt x="361594" y="0"/>
                </a:lnTo>
                <a:lnTo>
                  <a:pt x="361594" y="361593"/>
                </a:lnTo>
                <a:lnTo>
                  <a:pt x="0" y="36159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39" name="Freeform 39"/>
          <p:cNvSpPr/>
          <p:nvPr/>
        </p:nvSpPr>
        <p:spPr>
          <a:xfrm>
            <a:off x="0" y="0"/>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16"/>
            <a:stretch>
              <a:fillRect t="-10078" b="-10078"/>
            </a:stretch>
          </a:blipFill>
        </p:spPr>
      </p:sp>
      <p:sp>
        <p:nvSpPr>
          <p:cNvPr id="47" name="Rectangle: Rounded Corners 46">
            <a:extLst>
              <a:ext uri="{FF2B5EF4-FFF2-40B4-BE49-F238E27FC236}">
                <a16:creationId xmlns:a16="http://schemas.microsoft.com/office/drawing/2014/main" id="{7B3792F5-6BFD-426D-B497-C9381FB449A1}"/>
              </a:ext>
            </a:extLst>
          </p:cNvPr>
          <p:cNvSpPr/>
          <p:nvPr/>
        </p:nvSpPr>
        <p:spPr>
          <a:xfrm>
            <a:off x="2450345" y="903478"/>
            <a:ext cx="10972374" cy="1819136"/>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vi-VN" sz="2800" dirty="0"/>
              <a:t>Câu 4: White box testing là?</a:t>
            </a:r>
            <a:endParaRPr lang="LID4096" sz="2800" dirty="0"/>
          </a:p>
        </p:txBody>
      </p:sp>
      <p:sp>
        <p:nvSpPr>
          <p:cNvPr id="48" name="dap an sai 1">
            <a:extLst>
              <a:ext uri="{FF2B5EF4-FFF2-40B4-BE49-F238E27FC236}">
                <a16:creationId xmlns:a16="http://schemas.microsoft.com/office/drawing/2014/main" id="{A0611D7A-CD0F-402A-A8D0-993EBAD9A393}"/>
              </a:ext>
            </a:extLst>
          </p:cNvPr>
          <p:cNvSpPr/>
          <p:nvPr/>
        </p:nvSpPr>
        <p:spPr>
          <a:xfrm>
            <a:off x="3045576" y="6256044"/>
            <a:ext cx="9658176" cy="15240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vi-VN" sz="2400" dirty="0"/>
              <a:t>C: Là phương pháp kiểm thử dựa trên đầu vào, đầu ra và mã lệnh của chương trình.</a:t>
            </a:r>
            <a:endParaRPr lang="LID4096" sz="2400" dirty="0"/>
          </a:p>
        </p:txBody>
      </p:sp>
      <p:sp>
        <p:nvSpPr>
          <p:cNvPr id="49" name="dap an dung">
            <a:extLst>
              <a:ext uri="{FF2B5EF4-FFF2-40B4-BE49-F238E27FC236}">
                <a16:creationId xmlns:a16="http://schemas.microsoft.com/office/drawing/2014/main" id="{DFB7F47C-2BF5-4BD1-8A9F-37F3361A09BC}"/>
              </a:ext>
            </a:extLst>
          </p:cNvPr>
          <p:cNvSpPr/>
          <p:nvPr/>
        </p:nvSpPr>
        <p:spPr>
          <a:xfrm>
            <a:off x="3060816" y="4583820"/>
            <a:ext cx="9658176" cy="15240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vi-VN" sz="2400" dirty="0"/>
              <a:t>B: Là phương pháp kiểm thử dựa vào thuật toán, cấu trúc dữ liệu và mã lệnh của chương trình.</a:t>
            </a:r>
            <a:endParaRPr lang="LID4096" sz="2400" dirty="0"/>
          </a:p>
        </p:txBody>
      </p:sp>
      <p:sp>
        <p:nvSpPr>
          <p:cNvPr id="50" name="dap an sai 2">
            <a:extLst>
              <a:ext uri="{FF2B5EF4-FFF2-40B4-BE49-F238E27FC236}">
                <a16:creationId xmlns:a16="http://schemas.microsoft.com/office/drawing/2014/main" id="{56A38C7D-72FF-45A2-B2D1-9D7BE2620F46}"/>
              </a:ext>
            </a:extLst>
          </p:cNvPr>
          <p:cNvSpPr/>
          <p:nvPr/>
        </p:nvSpPr>
        <p:spPr>
          <a:xfrm>
            <a:off x="3015096" y="2873634"/>
            <a:ext cx="9658176" cy="15240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vi-VN" sz="2400" dirty="0"/>
              <a:t>A: Là phương pháp kiểm thử dựa trên đầu vào, đầu ra ứng với các giá trị biên.</a:t>
            </a:r>
            <a:endParaRPr lang="LID4096" sz="2400" dirty="0"/>
          </a:p>
        </p:txBody>
      </p:sp>
      <p:sp>
        <p:nvSpPr>
          <p:cNvPr id="51" name="dap an sai 3">
            <a:extLst>
              <a:ext uri="{FF2B5EF4-FFF2-40B4-BE49-F238E27FC236}">
                <a16:creationId xmlns:a16="http://schemas.microsoft.com/office/drawing/2014/main" id="{19345233-DB16-46AB-B2FE-A4A5D5961128}"/>
              </a:ext>
            </a:extLst>
          </p:cNvPr>
          <p:cNvSpPr/>
          <p:nvPr/>
        </p:nvSpPr>
        <p:spPr>
          <a:xfrm>
            <a:off x="3045576" y="7923468"/>
            <a:ext cx="9658176" cy="15240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vi-VN" sz="2400" dirty="0"/>
              <a:t>D: Là phương pháp kiểm thử dựa trên đầu vào, đầu ra ứng với các vùng giá trị.</a:t>
            </a:r>
            <a:endParaRPr lang="LID4096" sz="2400" dirty="0"/>
          </a:p>
        </p:txBody>
      </p:sp>
    </p:spTree>
    <p:extLst>
      <p:ext uri="{BB962C8B-B14F-4D97-AF65-F5344CB8AC3E}">
        <p14:creationId xmlns:p14="http://schemas.microsoft.com/office/powerpoint/2010/main" val="4049649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500" fill="hold"/>
                                        <p:tgtEl>
                                          <p:spTgt spid="47"/>
                                        </p:tgtEl>
                                        <p:attrNameLst>
                                          <p:attrName>ppt_w</p:attrName>
                                        </p:attrNameLst>
                                      </p:cBhvr>
                                      <p:tavLst>
                                        <p:tav tm="0">
                                          <p:val>
                                            <p:fltVal val="0"/>
                                          </p:val>
                                        </p:tav>
                                        <p:tav tm="100000">
                                          <p:val>
                                            <p:strVal val="#ppt_w"/>
                                          </p:val>
                                        </p:tav>
                                      </p:tavLst>
                                    </p:anim>
                                    <p:anim calcmode="lin" valueType="num">
                                      <p:cBhvr>
                                        <p:cTn id="8" dur="500" fill="hold"/>
                                        <p:tgtEl>
                                          <p:spTgt spid="47"/>
                                        </p:tgtEl>
                                        <p:attrNameLst>
                                          <p:attrName>ppt_h</p:attrName>
                                        </p:attrNameLst>
                                      </p:cBhvr>
                                      <p:tavLst>
                                        <p:tav tm="0">
                                          <p:val>
                                            <p:fltVal val="0"/>
                                          </p:val>
                                        </p:tav>
                                        <p:tav tm="100000">
                                          <p:val>
                                            <p:strVal val="#ppt_h"/>
                                          </p:val>
                                        </p:tav>
                                      </p:tavLst>
                                    </p:anim>
                                  </p:childTnLst>
                                </p:cTn>
                              </p:par>
                              <p:par>
                                <p:cTn id="9" presetID="26" presetClass="emph" presetSubtype="0" repeatCount="3000" fill="hold" grpId="1" nodeType="withEffect">
                                  <p:stCondLst>
                                    <p:cond delay="0"/>
                                  </p:stCondLst>
                                  <p:childTnLst>
                                    <p:animEffect transition="out" filter="fade">
                                      <p:cBhvr>
                                        <p:cTn id="10" dur="500" tmFilter="0, 0; .2, .5; .8, .5; 1, 0"/>
                                        <p:tgtEl>
                                          <p:spTgt spid="47"/>
                                        </p:tgtEl>
                                      </p:cBhvr>
                                    </p:animEffect>
                                    <p:animScale>
                                      <p:cBhvr>
                                        <p:cTn id="11" dur="250" autoRev="1" fill="hold"/>
                                        <p:tgtEl>
                                          <p:spTgt spid="47"/>
                                        </p:tgtEl>
                                      </p:cBhvr>
                                      <p:by x="105000" y="105000"/>
                                    </p:animScale>
                                  </p:childTnLst>
                                </p:cTn>
                              </p:par>
                              <p:par>
                                <p:cTn id="12" presetID="23" presetClass="entr" presetSubtype="16" fill="hold" grpId="2" nodeType="withEffect">
                                  <p:stCondLst>
                                    <p:cond delay="0"/>
                                  </p:stCondLst>
                                  <p:childTnLst>
                                    <p:set>
                                      <p:cBhvr>
                                        <p:cTn id="13" dur="1" fill="hold">
                                          <p:stCondLst>
                                            <p:cond delay="0"/>
                                          </p:stCondLst>
                                        </p:cTn>
                                        <p:tgtEl>
                                          <p:spTgt spid="47"/>
                                        </p:tgtEl>
                                        <p:attrNameLst>
                                          <p:attrName>style.visibility</p:attrName>
                                        </p:attrNameLst>
                                      </p:cBhvr>
                                      <p:to>
                                        <p:strVal val="visible"/>
                                      </p:to>
                                    </p:set>
                                    <p:anim calcmode="lin" valueType="num">
                                      <p:cBhvr>
                                        <p:cTn id="14" dur="500" fill="hold"/>
                                        <p:tgtEl>
                                          <p:spTgt spid="47"/>
                                        </p:tgtEl>
                                        <p:attrNameLst>
                                          <p:attrName>ppt_w</p:attrName>
                                        </p:attrNameLst>
                                      </p:cBhvr>
                                      <p:tavLst>
                                        <p:tav tm="0">
                                          <p:val>
                                            <p:fltVal val="0"/>
                                          </p:val>
                                        </p:tav>
                                        <p:tav tm="100000">
                                          <p:val>
                                            <p:strVal val="#ppt_w"/>
                                          </p:val>
                                        </p:tav>
                                      </p:tavLst>
                                    </p:anim>
                                    <p:anim calcmode="lin" valueType="num">
                                      <p:cBhvr>
                                        <p:cTn id="15" dur="500" fill="hold"/>
                                        <p:tgtEl>
                                          <p:spTgt spid="47"/>
                                        </p:tgtEl>
                                        <p:attrNameLst>
                                          <p:attrName>ppt_h</p:attrName>
                                        </p:attrNameLst>
                                      </p:cBhvr>
                                      <p:tavLst>
                                        <p:tav tm="0">
                                          <p:val>
                                            <p:fltVal val="0"/>
                                          </p:val>
                                        </p:tav>
                                        <p:tav tm="100000">
                                          <p:val>
                                            <p:strVal val="#ppt_h"/>
                                          </p:val>
                                        </p:tav>
                                      </p:tavLst>
                                    </p:anim>
                                  </p:childTnLst>
                                </p:cTn>
                              </p:par>
                              <p:par>
                                <p:cTn id="16" presetID="23" presetClass="entr" presetSubtype="16"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 calcmode="lin" valueType="num">
                                      <p:cBhvr>
                                        <p:cTn id="18" dur="500" fill="hold"/>
                                        <p:tgtEl>
                                          <p:spTgt spid="49"/>
                                        </p:tgtEl>
                                        <p:attrNameLst>
                                          <p:attrName>ppt_w</p:attrName>
                                        </p:attrNameLst>
                                      </p:cBhvr>
                                      <p:tavLst>
                                        <p:tav tm="0">
                                          <p:val>
                                            <p:fltVal val="0"/>
                                          </p:val>
                                        </p:tav>
                                        <p:tav tm="100000">
                                          <p:val>
                                            <p:strVal val="#ppt_w"/>
                                          </p:val>
                                        </p:tav>
                                      </p:tavLst>
                                    </p:anim>
                                    <p:anim calcmode="lin" valueType="num">
                                      <p:cBhvr>
                                        <p:cTn id="19" dur="500" fill="hold"/>
                                        <p:tgtEl>
                                          <p:spTgt spid="49"/>
                                        </p:tgtEl>
                                        <p:attrNameLst>
                                          <p:attrName>ppt_h</p:attrName>
                                        </p:attrNameLst>
                                      </p:cBhvr>
                                      <p:tavLst>
                                        <p:tav tm="0">
                                          <p:val>
                                            <p:fltVal val="0"/>
                                          </p:val>
                                        </p:tav>
                                        <p:tav tm="100000">
                                          <p:val>
                                            <p:strVal val="#ppt_h"/>
                                          </p:val>
                                        </p:tav>
                                      </p:tavLst>
                                    </p:anim>
                                  </p:childTnLst>
                                </p:cTn>
                              </p:par>
                              <p:par>
                                <p:cTn id="20" presetID="23" presetClass="entr" presetSubtype="16"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 calcmode="lin" valueType="num">
                                      <p:cBhvr>
                                        <p:cTn id="22" dur="500" fill="hold"/>
                                        <p:tgtEl>
                                          <p:spTgt spid="48"/>
                                        </p:tgtEl>
                                        <p:attrNameLst>
                                          <p:attrName>ppt_w</p:attrName>
                                        </p:attrNameLst>
                                      </p:cBhvr>
                                      <p:tavLst>
                                        <p:tav tm="0">
                                          <p:val>
                                            <p:fltVal val="0"/>
                                          </p:val>
                                        </p:tav>
                                        <p:tav tm="100000">
                                          <p:val>
                                            <p:strVal val="#ppt_w"/>
                                          </p:val>
                                        </p:tav>
                                      </p:tavLst>
                                    </p:anim>
                                    <p:anim calcmode="lin" valueType="num">
                                      <p:cBhvr>
                                        <p:cTn id="23" dur="500" fill="hold"/>
                                        <p:tgtEl>
                                          <p:spTgt spid="48"/>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0"/>
                                  </p:stCondLst>
                                  <p:childTnLst>
                                    <p:set>
                                      <p:cBhvr>
                                        <p:cTn id="25" dur="1" fill="hold">
                                          <p:stCondLst>
                                            <p:cond delay="0"/>
                                          </p:stCondLst>
                                        </p:cTn>
                                        <p:tgtEl>
                                          <p:spTgt spid="50"/>
                                        </p:tgtEl>
                                        <p:attrNameLst>
                                          <p:attrName>style.visibility</p:attrName>
                                        </p:attrNameLst>
                                      </p:cBhvr>
                                      <p:to>
                                        <p:strVal val="visible"/>
                                      </p:to>
                                    </p:set>
                                    <p:anim calcmode="lin" valueType="num">
                                      <p:cBhvr>
                                        <p:cTn id="26" dur="500" fill="hold"/>
                                        <p:tgtEl>
                                          <p:spTgt spid="50"/>
                                        </p:tgtEl>
                                        <p:attrNameLst>
                                          <p:attrName>ppt_w</p:attrName>
                                        </p:attrNameLst>
                                      </p:cBhvr>
                                      <p:tavLst>
                                        <p:tav tm="0">
                                          <p:val>
                                            <p:fltVal val="0"/>
                                          </p:val>
                                        </p:tav>
                                        <p:tav tm="100000">
                                          <p:val>
                                            <p:strVal val="#ppt_w"/>
                                          </p:val>
                                        </p:tav>
                                      </p:tavLst>
                                    </p:anim>
                                    <p:anim calcmode="lin" valueType="num">
                                      <p:cBhvr>
                                        <p:cTn id="27" dur="500" fill="hold"/>
                                        <p:tgtEl>
                                          <p:spTgt spid="50"/>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0"/>
                                  </p:stCondLst>
                                  <p:childTnLst>
                                    <p:set>
                                      <p:cBhvr>
                                        <p:cTn id="29" dur="1" fill="hold">
                                          <p:stCondLst>
                                            <p:cond delay="0"/>
                                          </p:stCondLst>
                                        </p:cTn>
                                        <p:tgtEl>
                                          <p:spTgt spid="51"/>
                                        </p:tgtEl>
                                        <p:attrNameLst>
                                          <p:attrName>style.visibility</p:attrName>
                                        </p:attrNameLst>
                                      </p:cBhvr>
                                      <p:to>
                                        <p:strVal val="visible"/>
                                      </p:to>
                                    </p:set>
                                    <p:anim calcmode="lin" valueType="num">
                                      <p:cBhvr>
                                        <p:cTn id="30" dur="500" fill="hold"/>
                                        <p:tgtEl>
                                          <p:spTgt spid="51"/>
                                        </p:tgtEl>
                                        <p:attrNameLst>
                                          <p:attrName>ppt_w</p:attrName>
                                        </p:attrNameLst>
                                      </p:cBhvr>
                                      <p:tavLst>
                                        <p:tav tm="0">
                                          <p:val>
                                            <p:fltVal val="0"/>
                                          </p:val>
                                        </p:tav>
                                        <p:tav tm="100000">
                                          <p:val>
                                            <p:strVal val="#ppt_w"/>
                                          </p:val>
                                        </p:tav>
                                      </p:tavLst>
                                    </p:anim>
                                    <p:anim calcmode="lin" valueType="num">
                                      <p:cBhvr>
                                        <p:cTn id="31" dur="500" fill="hold"/>
                                        <p:tgtEl>
                                          <p:spTgt spid="51"/>
                                        </p:tgtEl>
                                        <p:attrNameLst>
                                          <p:attrName>ppt_h</p:attrName>
                                        </p:attrNameLst>
                                      </p:cBhvr>
                                      <p:tavLst>
                                        <p:tav tm="0">
                                          <p:val>
                                            <p:fltVal val="0"/>
                                          </p:val>
                                        </p:tav>
                                        <p:tav tm="100000">
                                          <p:val>
                                            <p:strVal val="#ppt_h"/>
                                          </p:val>
                                        </p:tav>
                                      </p:tavLst>
                                    </p:anim>
                                  </p:childTnLst>
                                </p:cTn>
                              </p:par>
                              <p:par>
                                <p:cTn id="32" presetID="23" presetClass="entr" presetSubtype="16"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p:cTn id="34" dur="500" fill="hold"/>
                                        <p:tgtEl>
                                          <p:spTgt spid="5"/>
                                        </p:tgtEl>
                                        <p:attrNameLst>
                                          <p:attrName>ppt_w</p:attrName>
                                        </p:attrNameLst>
                                      </p:cBhvr>
                                      <p:tavLst>
                                        <p:tav tm="0">
                                          <p:val>
                                            <p:fltVal val="0"/>
                                          </p:val>
                                        </p:tav>
                                        <p:tav tm="100000">
                                          <p:val>
                                            <p:strVal val="#ppt_w"/>
                                          </p:val>
                                        </p:tav>
                                      </p:tavLst>
                                    </p:anim>
                                    <p:anim calcmode="lin" valueType="num">
                                      <p:cBhvr>
                                        <p:cTn id="35" dur="500" fill="hold"/>
                                        <p:tgtEl>
                                          <p:spTgt spid="5"/>
                                        </p:tgtEl>
                                        <p:attrNameLst>
                                          <p:attrName>ppt_h</p:attrName>
                                        </p:attrNameLst>
                                      </p:cBhvr>
                                      <p:tavLst>
                                        <p:tav tm="0">
                                          <p:val>
                                            <p:fltVal val="0"/>
                                          </p:val>
                                        </p:tav>
                                        <p:tav tm="100000">
                                          <p:val>
                                            <p:strVal val="#ppt_h"/>
                                          </p:val>
                                        </p:tav>
                                      </p:tavLst>
                                    </p:anim>
                                  </p:childTnLst>
                                </p:cTn>
                              </p:par>
                              <p:par>
                                <p:cTn id="36" presetID="23" presetClass="entr" presetSubtype="16"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p:cTn id="38" dur="500" fill="hold"/>
                                        <p:tgtEl>
                                          <p:spTgt spid="7"/>
                                        </p:tgtEl>
                                        <p:attrNameLst>
                                          <p:attrName>ppt_w</p:attrName>
                                        </p:attrNameLst>
                                      </p:cBhvr>
                                      <p:tavLst>
                                        <p:tav tm="0">
                                          <p:val>
                                            <p:fltVal val="0"/>
                                          </p:val>
                                        </p:tav>
                                        <p:tav tm="100000">
                                          <p:val>
                                            <p:strVal val="#ppt_w"/>
                                          </p:val>
                                        </p:tav>
                                      </p:tavLst>
                                    </p:anim>
                                    <p:anim calcmode="lin" valueType="num">
                                      <p:cBhvr>
                                        <p:cTn id="39" dur="500" fill="hold"/>
                                        <p:tgtEl>
                                          <p:spTgt spid="7"/>
                                        </p:tgtEl>
                                        <p:attrNameLst>
                                          <p:attrName>ppt_h</p:attrName>
                                        </p:attrNameLst>
                                      </p:cBhvr>
                                      <p:tavLst>
                                        <p:tav tm="0">
                                          <p:val>
                                            <p:fltVal val="0"/>
                                          </p:val>
                                        </p:tav>
                                        <p:tav tm="100000">
                                          <p:val>
                                            <p:strVal val="#ppt_h"/>
                                          </p:val>
                                        </p:tav>
                                      </p:tavLst>
                                    </p:anim>
                                  </p:childTnLst>
                                </p:cTn>
                              </p:par>
                              <p:par>
                                <p:cTn id="40" presetID="23" presetClass="entr" presetSubtype="16"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p:cTn id="42" dur="500" fill="hold"/>
                                        <p:tgtEl>
                                          <p:spTgt spid="21"/>
                                        </p:tgtEl>
                                        <p:attrNameLst>
                                          <p:attrName>ppt_w</p:attrName>
                                        </p:attrNameLst>
                                      </p:cBhvr>
                                      <p:tavLst>
                                        <p:tav tm="0">
                                          <p:val>
                                            <p:fltVal val="0"/>
                                          </p:val>
                                        </p:tav>
                                        <p:tav tm="100000">
                                          <p:val>
                                            <p:strVal val="#ppt_w"/>
                                          </p:val>
                                        </p:tav>
                                      </p:tavLst>
                                    </p:anim>
                                    <p:anim calcmode="lin" valueType="num">
                                      <p:cBhvr>
                                        <p:cTn id="43" dur="500" fill="hold"/>
                                        <p:tgtEl>
                                          <p:spTgt spid="21"/>
                                        </p:tgtEl>
                                        <p:attrNameLst>
                                          <p:attrName>ppt_h</p:attrName>
                                        </p:attrNameLst>
                                      </p:cBhvr>
                                      <p:tavLst>
                                        <p:tav tm="0">
                                          <p:val>
                                            <p:fltVal val="0"/>
                                          </p:val>
                                        </p:tav>
                                        <p:tav tm="100000">
                                          <p:val>
                                            <p:strVal val="#ppt_h"/>
                                          </p:val>
                                        </p:tav>
                                      </p:tavLst>
                                    </p:anim>
                                  </p:childTnLst>
                                </p:cTn>
                              </p:par>
                              <p:par>
                                <p:cTn id="44" presetID="23" presetClass="entr" presetSubtype="16"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 calcmode="lin" valueType="num">
                                      <p:cBhvr>
                                        <p:cTn id="46" dur="500" fill="hold"/>
                                        <p:tgtEl>
                                          <p:spTgt spid="22"/>
                                        </p:tgtEl>
                                        <p:attrNameLst>
                                          <p:attrName>ppt_w</p:attrName>
                                        </p:attrNameLst>
                                      </p:cBhvr>
                                      <p:tavLst>
                                        <p:tav tm="0">
                                          <p:val>
                                            <p:fltVal val="0"/>
                                          </p:val>
                                        </p:tav>
                                        <p:tav tm="100000">
                                          <p:val>
                                            <p:strVal val="#ppt_w"/>
                                          </p:val>
                                        </p:tav>
                                      </p:tavLst>
                                    </p:anim>
                                    <p:anim calcmode="lin" valueType="num">
                                      <p:cBhvr>
                                        <p:cTn id="47" dur="500" fill="hold"/>
                                        <p:tgtEl>
                                          <p:spTgt spid="22"/>
                                        </p:tgtEl>
                                        <p:attrNameLst>
                                          <p:attrName>ppt_h</p:attrName>
                                        </p:attrNameLst>
                                      </p:cBhvr>
                                      <p:tavLst>
                                        <p:tav tm="0">
                                          <p:val>
                                            <p:fltVal val="0"/>
                                          </p:val>
                                        </p:tav>
                                        <p:tav tm="100000">
                                          <p:val>
                                            <p:strVal val="#ppt_h"/>
                                          </p:val>
                                        </p:tav>
                                      </p:tavLst>
                                    </p:anim>
                                  </p:childTnLst>
                                </p:cTn>
                              </p:par>
                              <p:par>
                                <p:cTn id="48" presetID="23" presetClass="entr" presetSubtype="16" fill="hold" nodeType="withEffect">
                                  <p:stCondLst>
                                    <p:cond delay="0"/>
                                  </p:stCondLst>
                                  <p:childTnLst>
                                    <p:set>
                                      <p:cBhvr>
                                        <p:cTn id="49" dur="1" fill="hold">
                                          <p:stCondLst>
                                            <p:cond delay="0"/>
                                          </p:stCondLst>
                                        </p:cTn>
                                        <p:tgtEl>
                                          <p:spTgt spid="26"/>
                                        </p:tgtEl>
                                        <p:attrNameLst>
                                          <p:attrName>style.visibility</p:attrName>
                                        </p:attrNameLst>
                                      </p:cBhvr>
                                      <p:to>
                                        <p:strVal val="visible"/>
                                      </p:to>
                                    </p:set>
                                    <p:anim calcmode="lin" valueType="num">
                                      <p:cBhvr>
                                        <p:cTn id="50" dur="500" fill="hold"/>
                                        <p:tgtEl>
                                          <p:spTgt spid="26"/>
                                        </p:tgtEl>
                                        <p:attrNameLst>
                                          <p:attrName>ppt_w</p:attrName>
                                        </p:attrNameLst>
                                      </p:cBhvr>
                                      <p:tavLst>
                                        <p:tav tm="0">
                                          <p:val>
                                            <p:fltVal val="0"/>
                                          </p:val>
                                        </p:tav>
                                        <p:tav tm="100000">
                                          <p:val>
                                            <p:strVal val="#ppt_w"/>
                                          </p:val>
                                        </p:tav>
                                      </p:tavLst>
                                    </p:anim>
                                    <p:anim calcmode="lin" valueType="num">
                                      <p:cBhvr>
                                        <p:cTn id="51" dur="500" fill="hold"/>
                                        <p:tgtEl>
                                          <p:spTgt spid="26"/>
                                        </p:tgtEl>
                                        <p:attrNameLst>
                                          <p:attrName>ppt_h</p:attrName>
                                        </p:attrNameLst>
                                      </p:cBhvr>
                                      <p:tavLst>
                                        <p:tav tm="0">
                                          <p:val>
                                            <p:fltVal val="0"/>
                                          </p:val>
                                        </p:tav>
                                        <p:tav tm="100000">
                                          <p:val>
                                            <p:strVal val="#ppt_h"/>
                                          </p:val>
                                        </p:tav>
                                      </p:tavLst>
                                    </p:anim>
                                  </p:childTnLst>
                                </p:cTn>
                              </p:par>
                              <p:par>
                                <p:cTn id="52" presetID="23" presetClass="entr" presetSubtype="16"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 calcmode="lin" valueType="num">
                                      <p:cBhvr>
                                        <p:cTn id="54" dur="500" fill="hold"/>
                                        <p:tgtEl>
                                          <p:spTgt spid="28"/>
                                        </p:tgtEl>
                                        <p:attrNameLst>
                                          <p:attrName>ppt_w</p:attrName>
                                        </p:attrNameLst>
                                      </p:cBhvr>
                                      <p:tavLst>
                                        <p:tav tm="0">
                                          <p:val>
                                            <p:fltVal val="0"/>
                                          </p:val>
                                        </p:tav>
                                        <p:tav tm="100000">
                                          <p:val>
                                            <p:strVal val="#ppt_w"/>
                                          </p:val>
                                        </p:tav>
                                      </p:tavLst>
                                    </p:anim>
                                    <p:anim calcmode="lin" valueType="num">
                                      <p:cBhvr>
                                        <p:cTn id="55" dur="500" fill="hold"/>
                                        <p:tgtEl>
                                          <p:spTgt spid="28"/>
                                        </p:tgtEl>
                                        <p:attrNameLst>
                                          <p:attrName>ppt_h</p:attrName>
                                        </p:attrNameLst>
                                      </p:cBhvr>
                                      <p:tavLst>
                                        <p:tav tm="0">
                                          <p:val>
                                            <p:fltVal val="0"/>
                                          </p:val>
                                        </p:tav>
                                        <p:tav tm="100000">
                                          <p:val>
                                            <p:strVal val="#ppt_h"/>
                                          </p:val>
                                        </p:tav>
                                      </p:tavLst>
                                    </p:anim>
                                  </p:childTnLst>
                                </p:cTn>
                              </p:par>
                              <p:par>
                                <p:cTn id="56" presetID="23" presetClass="entr" presetSubtype="16" fill="hold" nodeType="withEffect">
                                  <p:stCondLst>
                                    <p:cond delay="0"/>
                                  </p:stCondLst>
                                  <p:childTnLst>
                                    <p:set>
                                      <p:cBhvr>
                                        <p:cTn id="57" dur="1" fill="hold">
                                          <p:stCondLst>
                                            <p:cond delay="0"/>
                                          </p:stCondLst>
                                        </p:cTn>
                                        <p:tgtEl>
                                          <p:spTgt spid="30"/>
                                        </p:tgtEl>
                                        <p:attrNameLst>
                                          <p:attrName>style.visibility</p:attrName>
                                        </p:attrNameLst>
                                      </p:cBhvr>
                                      <p:to>
                                        <p:strVal val="visible"/>
                                      </p:to>
                                    </p:set>
                                    <p:anim calcmode="lin" valueType="num">
                                      <p:cBhvr>
                                        <p:cTn id="58" dur="500" fill="hold"/>
                                        <p:tgtEl>
                                          <p:spTgt spid="30"/>
                                        </p:tgtEl>
                                        <p:attrNameLst>
                                          <p:attrName>ppt_w</p:attrName>
                                        </p:attrNameLst>
                                      </p:cBhvr>
                                      <p:tavLst>
                                        <p:tav tm="0">
                                          <p:val>
                                            <p:fltVal val="0"/>
                                          </p:val>
                                        </p:tav>
                                        <p:tav tm="100000">
                                          <p:val>
                                            <p:strVal val="#ppt_w"/>
                                          </p:val>
                                        </p:tav>
                                      </p:tavLst>
                                    </p:anim>
                                    <p:anim calcmode="lin" valueType="num">
                                      <p:cBhvr>
                                        <p:cTn id="59" dur="500" fill="hold"/>
                                        <p:tgtEl>
                                          <p:spTgt spid="30"/>
                                        </p:tgtEl>
                                        <p:attrNameLst>
                                          <p:attrName>ppt_h</p:attrName>
                                        </p:attrNameLst>
                                      </p:cBhvr>
                                      <p:tavLst>
                                        <p:tav tm="0">
                                          <p:val>
                                            <p:fltVal val="0"/>
                                          </p:val>
                                        </p:tav>
                                        <p:tav tm="100000">
                                          <p:val>
                                            <p:strVal val="#ppt_h"/>
                                          </p:val>
                                        </p:tav>
                                      </p:tavLst>
                                    </p:anim>
                                  </p:childTnLst>
                                </p:cTn>
                              </p:par>
                              <p:par>
                                <p:cTn id="60" presetID="23" presetClass="entr" presetSubtype="16" fill="hold" nodeType="withEffect">
                                  <p:stCondLst>
                                    <p:cond delay="0"/>
                                  </p:stCondLst>
                                  <p:childTnLst>
                                    <p:set>
                                      <p:cBhvr>
                                        <p:cTn id="61" dur="1" fill="hold">
                                          <p:stCondLst>
                                            <p:cond delay="0"/>
                                          </p:stCondLst>
                                        </p:cTn>
                                        <p:tgtEl>
                                          <p:spTgt spid="36"/>
                                        </p:tgtEl>
                                        <p:attrNameLst>
                                          <p:attrName>style.visibility</p:attrName>
                                        </p:attrNameLst>
                                      </p:cBhvr>
                                      <p:to>
                                        <p:strVal val="visible"/>
                                      </p:to>
                                    </p:set>
                                    <p:anim calcmode="lin" valueType="num">
                                      <p:cBhvr>
                                        <p:cTn id="62" dur="500" fill="hold"/>
                                        <p:tgtEl>
                                          <p:spTgt spid="36"/>
                                        </p:tgtEl>
                                        <p:attrNameLst>
                                          <p:attrName>ppt_w</p:attrName>
                                        </p:attrNameLst>
                                      </p:cBhvr>
                                      <p:tavLst>
                                        <p:tav tm="0">
                                          <p:val>
                                            <p:fltVal val="0"/>
                                          </p:val>
                                        </p:tav>
                                        <p:tav tm="100000">
                                          <p:val>
                                            <p:strVal val="#ppt_w"/>
                                          </p:val>
                                        </p:tav>
                                      </p:tavLst>
                                    </p:anim>
                                    <p:anim calcmode="lin" valueType="num">
                                      <p:cBhvr>
                                        <p:cTn id="63" dur="500" fill="hold"/>
                                        <p:tgtEl>
                                          <p:spTgt spid="36"/>
                                        </p:tgtEl>
                                        <p:attrNameLst>
                                          <p:attrName>ppt_h</p:attrName>
                                        </p:attrNameLst>
                                      </p:cBhvr>
                                      <p:tavLst>
                                        <p:tav tm="0">
                                          <p:val>
                                            <p:fltVal val="0"/>
                                          </p:val>
                                        </p:tav>
                                        <p:tav tm="100000">
                                          <p:val>
                                            <p:strVal val="#ppt_h"/>
                                          </p:val>
                                        </p:tav>
                                      </p:tavLst>
                                    </p:anim>
                                  </p:childTnLst>
                                </p:cTn>
                              </p:par>
                              <p:par>
                                <p:cTn id="64" presetID="23" presetClass="entr" presetSubtype="16" fill="hold" nodeType="withEffect">
                                  <p:stCondLst>
                                    <p:cond delay="0"/>
                                  </p:stCondLst>
                                  <p:childTnLst>
                                    <p:set>
                                      <p:cBhvr>
                                        <p:cTn id="65" dur="1" fill="hold">
                                          <p:stCondLst>
                                            <p:cond delay="0"/>
                                          </p:stCondLst>
                                        </p:cTn>
                                        <p:tgtEl>
                                          <p:spTgt spid="38"/>
                                        </p:tgtEl>
                                        <p:attrNameLst>
                                          <p:attrName>style.visibility</p:attrName>
                                        </p:attrNameLst>
                                      </p:cBhvr>
                                      <p:to>
                                        <p:strVal val="visible"/>
                                      </p:to>
                                    </p:set>
                                    <p:anim calcmode="lin" valueType="num">
                                      <p:cBhvr>
                                        <p:cTn id="66" dur="500" fill="hold"/>
                                        <p:tgtEl>
                                          <p:spTgt spid="38"/>
                                        </p:tgtEl>
                                        <p:attrNameLst>
                                          <p:attrName>ppt_w</p:attrName>
                                        </p:attrNameLst>
                                      </p:cBhvr>
                                      <p:tavLst>
                                        <p:tav tm="0">
                                          <p:val>
                                            <p:fltVal val="0"/>
                                          </p:val>
                                        </p:tav>
                                        <p:tav tm="100000">
                                          <p:val>
                                            <p:strVal val="#ppt_w"/>
                                          </p:val>
                                        </p:tav>
                                      </p:tavLst>
                                    </p:anim>
                                    <p:anim calcmode="lin" valueType="num">
                                      <p:cBhvr>
                                        <p:cTn id="67" dur="500" fill="hold"/>
                                        <p:tgtEl>
                                          <p:spTgt spid="3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68" restart="whenNotActive" fill="hold" evtFilter="cancelBubble" nodeType="interactiveSeq">
                <p:stCondLst>
                  <p:cond evt="onClick" delay="0">
                    <p:tgtEl>
                      <p:spTgt spid="49"/>
                    </p:tgtEl>
                  </p:cond>
                </p:stCondLst>
                <p:endSync evt="end" delay="0">
                  <p:rtn val="all"/>
                </p:endSync>
                <p:childTnLst>
                  <p:par>
                    <p:cTn id="69" fill="hold">
                      <p:stCondLst>
                        <p:cond delay="0"/>
                      </p:stCondLst>
                      <p:childTnLst>
                        <p:par>
                          <p:cTn id="70" fill="hold">
                            <p:stCondLst>
                              <p:cond delay="0"/>
                            </p:stCondLst>
                            <p:childTnLst>
                              <p:par>
                                <p:cTn id="71" presetID="1" presetClass="emph" presetSubtype="2" fill="hold" nodeType="clickEffect">
                                  <p:stCondLst>
                                    <p:cond delay="0"/>
                                  </p:stCondLst>
                                  <p:childTnLst>
                                    <p:animClr clrSpc="rgb" dir="cw">
                                      <p:cBhvr>
                                        <p:cTn id="72" dur="2000" fill="hold"/>
                                        <p:tgtEl>
                                          <p:spTgt spid="49"/>
                                        </p:tgtEl>
                                        <p:attrNameLst>
                                          <p:attrName>fillcolor</p:attrName>
                                        </p:attrNameLst>
                                      </p:cBhvr>
                                      <p:to>
                                        <a:srgbClr val="00B050"/>
                                      </p:to>
                                    </p:animClr>
                                    <p:set>
                                      <p:cBhvr>
                                        <p:cTn id="73" dur="2000" fill="hold"/>
                                        <p:tgtEl>
                                          <p:spTgt spid="49"/>
                                        </p:tgtEl>
                                        <p:attrNameLst>
                                          <p:attrName>fill.type</p:attrName>
                                        </p:attrNameLst>
                                      </p:cBhvr>
                                      <p:to>
                                        <p:strVal val="solid"/>
                                      </p:to>
                                    </p:set>
                                    <p:set>
                                      <p:cBhvr>
                                        <p:cTn id="74" dur="2000" fill="hold"/>
                                        <p:tgtEl>
                                          <p:spTgt spid="49"/>
                                        </p:tgtEl>
                                        <p:attrNameLst>
                                          <p:attrName>fill.on</p:attrName>
                                        </p:attrNameLst>
                                      </p:cBhvr>
                                      <p:to>
                                        <p:strVal val="true"/>
                                      </p:to>
                                    </p:set>
                                  </p:childTnLst>
                                </p:cTn>
                              </p:par>
                            </p:childTnLst>
                          </p:cTn>
                        </p:par>
                      </p:childTnLst>
                    </p:cTn>
                  </p:par>
                </p:childTnLst>
              </p:cTn>
              <p:nextCondLst>
                <p:cond evt="onClick" delay="0">
                  <p:tgtEl>
                    <p:spTgt spid="49"/>
                  </p:tgtEl>
                </p:cond>
              </p:nextCondLst>
            </p:seq>
            <p:seq concurrent="1" nextAc="seek">
              <p:cTn id="75" restart="whenNotActive" fill="hold" evtFilter="cancelBubble" nodeType="interactiveSeq">
                <p:stCondLst>
                  <p:cond evt="onClick" delay="0">
                    <p:tgtEl>
                      <p:spTgt spid="48"/>
                    </p:tgtEl>
                  </p:cond>
                </p:stCondLst>
                <p:endSync evt="end" delay="0">
                  <p:rtn val="all"/>
                </p:endSync>
                <p:childTnLst>
                  <p:par>
                    <p:cTn id="76" fill="hold">
                      <p:stCondLst>
                        <p:cond delay="0"/>
                      </p:stCondLst>
                      <p:childTnLst>
                        <p:par>
                          <p:cTn id="77" fill="hold">
                            <p:stCondLst>
                              <p:cond delay="0"/>
                            </p:stCondLst>
                            <p:childTnLst>
                              <p:par>
                                <p:cTn id="78" presetID="1" presetClass="emph" presetSubtype="2" fill="hold" nodeType="clickEffect">
                                  <p:stCondLst>
                                    <p:cond delay="0"/>
                                  </p:stCondLst>
                                  <p:childTnLst>
                                    <p:animClr clrSpc="rgb" dir="cw">
                                      <p:cBhvr>
                                        <p:cTn id="79" dur="2000" fill="hold"/>
                                        <p:tgtEl>
                                          <p:spTgt spid="48"/>
                                        </p:tgtEl>
                                        <p:attrNameLst>
                                          <p:attrName>fillcolor</p:attrName>
                                        </p:attrNameLst>
                                      </p:cBhvr>
                                      <p:to>
                                        <a:srgbClr val="FF0000"/>
                                      </p:to>
                                    </p:animClr>
                                    <p:set>
                                      <p:cBhvr>
                                        <p:cTn id="80" dur="2000" fill="hold"/>
                                        <p:tgtEl>
                                          <p:spTgt spid="48"/>
                                        </p:tgtEl>
                                        <p:attrNameLst>
                                          <p:attrName>fill.type</p:attrName>
                                        </p:attrNameLst>
                                      </p:cBhvr>
                                      <p:to>
                                        <p:strVal val="solid"/>
                                      </p:to>
                                    </p:set>
                                    <p:set>
                                      <p:cBhvr>
                                        <p:cTn id="81" dur="2000" fill="hold"/>
                                        <p:tgtEl>
                                          <p:spTgt spid="48"/>
                                        </p:tgtEl>
                                        <p:attrNameLst>
                                          <p:attrName>fill.on</p:attrName>
                                        </p:attrNameLst>
                                      </p:cBhvr>
                                      <p:to>
                                        <p:strVal val="true"/>
                                      </p:to>
                                    </p:set>
                                  </p:childTnLst>
                                </p:cTn>
                              </p:par>
                            </p:childTnLst>
                          </p:cTn>
                        </p:par>
                      </p:childTnLst>
                    </p:cTn>
                  </p:par>
                </p:childTnLst>
              </p:cTn>
              <p:nextCondLst>
                <p:cond evt="onClick" delay="0">
                  <p:tgtEl>
                    <p:spTgt spid="48"/>
                  </p:tgtEl>
                </p:cond>
              </p:nextCondLst>
            </p:seq>
            <p:seq concurrent="1" nextAc="seek">
              <p:cTn id="82" restart="whenNotActive" fill="hold" evtFilter="cancelBubble" nodeType="interactiveSeq">
                <p:stCondLst>
                  <p:cond evt="onClick" delay="0">
                    <p:tgtEl>
                      <p:spTgt spid="50"/>
                    </p:tgtEl>
                  </p:cond>
                </p:stCondLst>
                <p:endSync evt="end" delay="0">
                  <p:rtn val="all"/>
                </p:endSync>
                <p:childTnLst>
                  <p:par>
                    <p:cTn id="83" fill="hold">
                      <p:stCondLst>
                        <p:cond delay="0"/>
                      </p:stCondLst>
                      <p:childTnLst>
                        <p:par>
                          <p:cTn id="84" fill="hold">
                            <p:stCondLst>
                              <p:cond delay="0"/>
                            </p:stCondLst>
                            <p:childTnLst>
                              <p:par>
                                <p:cTn id="85" presetID="1" presetClass="emph" presetSubtype="2" fill="hold" nodeType="clickEffect">
                                  <p:stCondLst>
                                    <p:cond delay="0"/>
                                  </p:stCondLst>
                                  <p:childTnLst>
                                    <p:animClr clrSpc="rgb" dir="cw">
                                      <p:cBhvr>
                                        <p:cTn id="86" dur="2000" fill="hold"/>
                                        <p:tgtEl>
                                          <p:spTgt spid="50"/>
                                        </p:tgtEl>
                                        <p:attrNameLst>
                                          <p:attrName>fillcolor</p:attrName>
                                        </p:attrNameLst>
                                      </p:cBhvr>
                                      <p:to>
                                        <a:srgbClr val="FF0000"/>
                                      </p:to>
                                    </p:animClr>
                                    <p:set>
                                      <p:cBhvr>
                                        <p:cTn id="87" dur="2000" fill="hold"/>
                                        <p:tgtEl>
                                          <p:spTgt spid="50"/>
                                        </p:tgtEl>
                                        <p:attrNameLst>
                                          <p:attrName>fill.type</p:attrName>
                                        </p:attrNameLst>
                                      </p:cBhvr>
                                      <p:to>
                                        <p:strVal val="solid"/>
                                      </p:to>
                                    </p:set>
                                    <p:set>
                                      <p:cBhvr>
                                        <p:cTn id="88" dur="2000" fill="hold"/>
                                        <p:tgtEl>
                                          <p:spTgt spid="50"/>
                                        </p:tgtEl>
                                        <p:attrNameLst>
                                          <p:attrName>fill.on</p:attrName>
                                        </p:attrNameLst>
                                      </p:cBhvr>
                                      <p:to>
                                        <p:strVal val="true"/>
                                      </p:to>
                                    </p:set>
                                  </p:childTnLst>
                                </p:cTn>
                              </p:par>
                            </p:childTnLst>
                          </p:cTn>
                        </p:par>
                      </p:childTnLst>
                    </p:cTn>
                  </p:par>
                </p:childTnLst>
              </p:cTn>
              <p:nextCondLst>
                <p:cond evt="onClick" delay="0">
                  <p:tgtEl>
                    <p:spTgt spid="50"/>
                  </p:tgtEl>
                </p:cond>
              </p:nextCondLst>
            </p:seq>
            <p:seq concurrent="1" nextAc="seek">
              <p:cTn id="89" restart="whenNotActive" fill="hold" evtFilter="cancelBubble" nodeType="interactiveSeq">
                <p:stCondLst>
                  <p:cond evt="onClick" delay="0">
                    <p:tgtEl>
                      <p:spTgt spid="51"/>
                    </p:tgtEl>
                  </p:cond>
                </p:stCondLst>
                <p:endSync evt="end" delay="0">
                  <p:rtn val="all"/>
                </p:endSync>
                <p:childTnLst>
                  <p:par>
                    <p:cTn id="90" fill="hold">
                      <p:stCondLst>
                        <p:cond delay="0"/>
                      </p:stCondLst>
                      <p:childTnLst>
                        <p:par>
                          <p:cTn id="91" fill="hold">
                            <p:stCondLst>
                              <p:cond delay="0"/>
                            </p:stCondLst>
                            <p:childTnLst>
                              <p:par>
                                <p:cTn id="92" presetID="1" presetClass="emph" presetSubtype="2" fill="hold" nodeType="clickEffect">
                                  <p:stCondLst>
                                    <p:cond delay="0"/>
                                  </p:stCondLst>
                                  <p:childTnLst>
                                    <p:animClr clrSpc="rgb" dir="cw">
                                      <p:cBhvr>
                                        <p:cTn id="93" dur="2000" fill="hold"/>
                                        <p:tgtEl>
                                          <p:spTgt spid="51"/>
                                        </p:tgtEl>
                                        <p:attrNameLst>
                                          <p:attrName>fillcolor</p:attrName>
                                        </p:attrNameLst>
                                      </p:cBhvr>
                                      <p:to>
                                        <a:srgbClr val="FF0000"/>
                                      </p:to>
                                    </p:animClr>
                                    <p:set>
                                      <p:cBhvr>
                                        <p:cTn id="94" dur="2000" fill="hold"/>
                                        <p:tgtEl>
                                          <p:spTgt spid="51"/>
                                        </p:tgtEl>
                                        <p:attrNameLst>
                                          <p:attrName>fill.type</p:attrName>
                                        </p:attrNameLst>
                                      </p:cBhvr>
                                      <p:to>
                                        <p:strVal val="solid"/>
                                      </p:to>
                                    </p:set>
                                    <p:set>
                                      <p:cBhvr>
                                        <p:cTn id="95" dur="2000" fill="hold"/>
                                        <p:tgtEl>
                                          <p:spTgt spid="51"/>
                                        </p:tgtEl>
                                        <p:attrNameLst>
                                          <p:attrName>fill.on</p:attrName>
                                        </p:attrNameLst>
                                      </p:cBhvr>
                                      <p:to>
                                        <p:strVal val="true"/>
                                      </p:to>
                                    </p:set>
                                  </p:childTnLst>
                                </p:cTn>
                              </p:par>
                            </p:childTnLst>
                          </p:cTn>
                        </p:par>
                      </p:childTnLst>
                    </p:cTn>
                  </p:par>
                </p:childTnLst>
              </p:cTn>
              <p:nextCondLst>
                <p:cond evt="onClick" delay="0">
                  <p:tgtEl>
                    <p:spTgt spid="51"/>
                  </p:tgtEl>
                </p:cond>
              </p:nextCondLst>
            </p:seq>
          </p:childTnLst>
        </p:cTn>
      </p:par>
    </p:tnLst>
    <p:bldLst>
      <p:bldP spid="47" grpId="0" animBg="1"/>
      <p:bldP spid="47" grpId="1" animBg="1"/>
      <p:bldP spid="47" grpId="2" animBg="1"/>
      <p:bldP spid="48" grpId="0" animBg="1"/>
      <p:bldP spid="49" grpId="0" animBg="1"/>
      <p:bldP spid="50" grpId="0" animBg="1"/>
      <p:bldP spid="5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743E"/>
        </a:solidFill>
        <a:effectLst/>
      </p:bgPr>
    </p:bg>
    <p:spTree>
      <p:nvGrpSpPr>
        <p:cNvPr id="1" name=""/>
        <p:cNvGrpSpPr/>
        <p:nvPr/>
      </p:nvGrpSpPr>
      <p:grpSpPr>
        <a:xfrm>
          <a:off x="0" y="0"/>
          <a:ext cx="0" cy="0"/>
          <a:chOff x="0" y="0"/>
          <a:chExt cx="0" cy="0"/>
        </a:xfrm>
      </p:grpSpPr>
      <p:grpSp>
        <p:nvGrpSpPr>
          <p:cNvPr id="2" name="Group 2"/>
          <p:cNvGrpSpPr/>
          <p:nvPr/>
        </p:nvGrpSpPr>
        <p:grpSpPr>
          <a:xfrm>
            <a:off x="513804" y="467352"/>
            <a:ext cx="17260392" cy="9352296"/>
            <a:chOff x="0" y="0"/>
            <a:chExt cx="4482328" cy="2428685"/>
          </a:xfrm>
        </p:grpSpPr>
        <p:sp>
          <p:nvSpPr>
            <p:cNvPr id="3" name="Freeform 3"/>
            <p:cNvSpPr/>
            <p:nvPr/>
          </p:nvSpPr>
          <p:spPr>
            <a:xfrm>
              <a:off x="0" y="0"/>
              <a:ext cx="4482328" cy="2428685"/>
            </a:xfrm>
            <a:custGeom>
              <a:avLst/>
              <a:gdLst/>
              <a:ahLst/>
              <a:cxnLst/>
              <a:rect l="l" t="t" r="r" b="b"/>
              <a:pathLst>
                <a:path w="4482328" h="2428685">
                  <a:moveTo>
                    <a:pt x="22427" y="0"/>
                  </a:moveTo>
                  <a:lnTo>
                    <a:pt x="4459901" y="0"/>
                  </a:lnTo>
                  <a:cubicBezTo>
                    <a:pt x="4472287" y="0"/>
                    <a:pt x="4482328" y="10041"/>
                    <a:pt x="4482328" y="22427"/>
                  </a:cubicBezTo>
                  <a:lnTo>
                    <a:pt x="4482328" y="2406258"/>
                  </a:lnTo>
                  <a:cubicBezTo>
                    <a:pt x="4482328" y="2412206"/>
                    <a:pt x="4479965" y="2417911"/>
                    <a:pt x="4475759" y="2422116"/>
                  </a:cubicBezTo>
                  <a:cubicBezTo>
                    <a:pt x="4471553" y="2426322"/>
                    <a:pt x="4465849" y="2428685"/>
                    <a:pt x="4459901" y="2428685"/>
                  </a:cubicBezTo>
                  <a:lnTo>
                    <a:pt x="22427" y="2428685"/>
                  </a:lnTo>
                  <a:cubicBezTo>
                    <a:pt x="10041" y="2428685"/>
                    <a:pt x="0" y="2418644"/>
                    <a:pt x="0" y="2406258"/>
                  </a:cubicBezTo>
                  <a:lnTo>
                    <a:pt x="0" y="22427"/>
                  </a:lnTo>
                  <a:cubicBezTo>
                    <a:pt x="0" y="16479"/>
                    <a:pt x="2363" y="10775"/>
                    <a:pt x="6569" y="6569"/>
                  </a:cubicBezTo>
                  <a:cubicBezTo>
                    <a:pt x="10775" y="2363"/>
                    <a:pt x="16479" y="0"/>
                    <a:pt x="22427" y="0"/>
                  </a:cubicBezTo>
                  <a:close/>
                </a:path>
              </a:pathLst>
            </a:custGeom>
            <a:solidFill>
              <a:srgbClr val="FFFFFF"/>
            </a:solidFill>
            <a:ln w="28575" cap="rnd">
              <a:solidFill>
                <a:srgbClr val="000000"/>
              </a:solidFill>
              <a:prstDash val="solid"/>
              <a:round/>
            </a:ln>
          </p:spPr>
        </p:sp>
        <p:sp>
          <p:nvSpPr>
            <p:cNvPr id="4" name="TextBox 4"/>
            <p:cNvSpPr txBox="1"/>
            <p:nvPr/>
          </p:nvSpPr>
          <p:spPr>
            <a:xfrm>
              <a:off x="0" y="-9525"/>
              <a:ext cx="4482328" cy="2438210"/>
            </a:xfrm>
            <a:prstGeom prst="rect">
              <a:avLst/>
            </a:prstGeom>
          </p:spPr>
          <p:txBody>
            <a:bodyPr lIns="50800" tIns="50800" rIns="50800" bIns="50800" rtlCol="0" anchor="ctr"/>
            <a:lstStyle/>
            <a:p>
              <a:pPr algn="ctr">
                <a:lnSpc>
                  <a:spcPts val="2400"/>
                </a:lnSpc>
              </a:pPr>
              <a:endParaRPr/>
            </a:p>
          </p:txBody>
        </p:sp>
      </p:grpSp>
      <p:sp>
        <p:nvSpPr>
          <p:cNvPr id="5" name="Freeform 5"/>
          <p:cNvSpPr/>
          <p:nvPr/>
        </p:nvSpPr>
        <p:spPr>
          <a:xfrm rot="500324">
            <a:off x="14823518" y="184707"/>
            <a:ext cx="1549878" cy="1687986"/>
          </a:xfrm>
          <a:custGeom>
            <a:avLst/>
            <a:gdLst/>
            <a:ahLst/>
            <a:cxnLst/>
            <a:rect l="l" t="t" r="r" b="b"/>
            <a:pathLst>
              <a:path w="1549878" h="1687986">
                <a:moveTo>
                  <a:pt x="0" y="0"/>
                </a:moveTo>
                <a:lnTo>
                  <a:pt x="1549878" y="0"/>
                </a:lnTo>
                <a:lnTo>
                  <a:pt x="1549878" y="1687986"/>
                </a:lnTo>
                <a:lnTo>
                  <a:pt x="0" y="16879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2772529">
            <a:off x="2701254" y="7958567"/>
            <a:ext cx="1145740" cy="1645319"/>
          </a:xfrm>
          <a:custGeom>
            <a:avLst/>
            <a:gdLst/>
            <a:ahLst/>
            <a:cxnLst/>
            <a:rect l="l" t="t" r="r" b="b"/>
            <a:pathLst>
              <a:path w="1145740" h="1645319">
                <a:moveTo>
                  <a:pt x="0" y="0"/>
                </a:moveTo>
                <a:lnTo>
                  <a:pt x="1145740" y="0"/>
                </a:lnTo>
                <a:lnTo>
                  <a:pt x="1145740" y="1645319"/>
                </a:lnTo>
                <a:lnTo>
                  <a:pt x="0" y="16453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426048">
            <a:off x="15796361" y="4788906"/>
            <a:ext cx="428812" cy="1483310"/>
          </a:xfrm>
          <a:custGeom>
            <a:avLst/>
            <a:gdLst/>
            <a:ahLst/>
            <a:cxnLst/>
            <a:rect l="l" t="t" r="r" b="b"/>
            <a:pathLst>
              <a:path w="428812" h="1483310">
                <a:moveTo>
                  <a:pt x="0" y="0"/>
                </a:moveTo>
                <a:lnTo>
                  <a:pt x="428811" y="0"/>
                </a:lnTo>
                <a:lnTo>
                  <a:pt x="428811" y="1483311"/>
                </a:lnTo>
                <a:lnTo>
                  <a:pt x="0" y="148331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rot="-7203126" flipH="1">
            <a:off x="478905" y="931947"/>
            <a:ext cx="852115" cy="2159738"/>
          </a:xfrm>
          <a:custGeom>
            <a:avLst/>
            <a:gdLst/>
            <a:ahLst/>
            <a:cxnLst/>
            <a:rect l="l" t="t" r="r" b="b"/>
            <a:pathLst>
              <a:path w="852115" h="2159738">
                <a:moveTo>
                  <a:pt x="852115" y="0"/>
                </a:moveTo>
                <a:lnTo>
                  <a:pt x="0" y="0"/>
                </a:lnTo>
                <a:lnTo>
                  <a:pt x="0" y="2159739"/>
                </a:lnTo>
                <a:lnTo>
                  <a:pt x="852115" y="2159739"/>
                </a:lnTo>
                <a:lnTo>
                  <a:pt x="852115"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9" name="Group 9"/>
          <p:cNvGrpSpPr/>
          <p:nvPr/>
        </p:nvGrpSpPr>
        <p:grpSpPr>
          <a:xfrm>
            <a:off x="904962" y="8139226"/>
            <a:ext cx="960256" cy="798425"/>
            <a:chOff x="0" y="0"/>
            <a:chExt cx="1280341" cy="1064567"/>
          </a:xfrm>
        </p:grpSpPr>
        <p:grpSp>
          <p:nvGrpSpPr>
            <p:cNvPr id="10" name="Group 10"/>
            <p:cNvGrpSpPr/>
            <p:nvPr/>
          </p:nvGrpSpPr>
          <p:grpSpPr>
            <a:xfrm>
              <a:off x="0" y="0"/>
              <a:ext cx="1280341" cy="1064567"/>
              <a:chOff x="0" y="0"/>
              <a:chExt cx="1838434" cy="1528606"/>
            </a:xfrm>
          </p:grpSpPr>
          <p:sp>
            <p:nvSpPr>
              <p:cNvPr id="11" name="Freeform 11"/>
              <p:cNvSpPr/>
              <p:nvPr/>
            </p:nvSpPr>
            <p:spPr>
              <a:xfrm>
                <a:off x="92710" y="293370"/>
                <a:ext cx="1733024" cy="1222535"/>
              </a:xfrm>
              <a:custGeom>
                <a:avLst/>
                <a:gdLst/>
                <a:ahLst/>
                <a:cxnLst/>
                <a:rect l="l" t="t" r="r" b="b"/>
                <a:pathLst>
                  <a:path w="1733024" h="1222535">
                    <a:moveTo>
                      <a:pt x="0" y="1167925"/>
                    </a:moveTo>
                    <a:lnTo>
                      <a:pt x="0" y="1222535"/>
                    </a:lnTo>
                    <a:lnTo>
                      <a:pt x="1733024" y="1222535"/>
                    </a:lnTo>
                    <a:lnTo>
                      <a:pt x="1733024" y="54610"/>
                    </a:lnTo>
                    <a:lnTo>
                      <a:pt x="1678414" y="0"/>
                    </a:lnTo>
                    <a:lnTo>
                      <a:pt x="1678414" y="1167925"/>
                    </a:lnTo>
                    <a:close/>
                  </a:path>
                </a:pathLst>
              </a:custGeom>
              <a:solidFill>
                <a:srgbClr val="B18DFF"/>
              </a:solidFill>
            </p:spPr>
          </p:sp>
          <p:sp>
            <p:nvSpPr>
              <p:cNvPr id="12" name="Freeform 12"/>
              <p:cNvSpPr/>
              <p:nvPr/>
            </p:nvSpPr>
            <p:spPr>
              <a:xfrm>
                <a:off x="6350" y="11430"/>
                <a:ext cx="1758424" cy="1437165"/>
              </a:xfrm>
              <a:custGeom>
                <a:avLst/>
                <a:gdLst/>
                <a:ahLst/>
                <a:cxnLst/>
                <a:rect l="l" t="t" r="r" b="b"/>
                <a:pathLst>
                  <a:path w="1758424" h="1437165">
                    <a:moveTo>
                      <a:pt x="1487914" y="0"/>
                    </a:moveTo>
                    <a:lnTo>
                      <a:pt x="0" y="1270"/>
                    </a:lnTo>
                    <a:lnTo>
                      <a:pt x="0" y="1437165"/>
                    </a:lnTo>
                    <a:lnTo>
                      <a:pt x="1757154" y="1437165"/>
                    </a:lnTo>
                    <a:lnTo>
                      <a:pt x="1758424" y="266700"/>
                    </a:lnTo>
                    <a:close/>
                  </a:path>
                </a:pathLst>
              </a:custGeom>
              <a:solidFill>
                <a:srgbClr val="D4C3FF"/>
              </a:solidFill>
            </p:spPr>
          </p:sp>
          <p:sp>
            <p:nvSpPr>
              <p:cNvPr id="13" name="Freeform 13"/>
              <p:cNvSpPr/>
              <p:nvPr/>
            </p:nvSpPr>
            <p:spPr>
              <a:xfrm>
                <a:off x="0" y="0"/>
                <a:ext cx="1838434" cy="1528605"/>
              </a:xfrm>
              <a:custGeom>
                <a:avLst/>
                <a:gdLst/>
                <a:ahLst/>
                <a:cxnLst/>
                <a:rect l="l" t="t" r="r" b="b"/>
                <a:pathLst>
                  <a:path w="1838434" h="1528605">
                    <a:moveTo>
                      <a:pt x="1771124" y="275590"/>
                    </a:moveTo>
                    <a:lnTo>
                      <a:pt x="1769854" y="274320"/>
                    </a:lnTo>
                    <a:lnTo>
                      <a:pt x="1633964" y="138430"/>
                    </a:lnTo>
                    <a:lnTo>
                      <a:pt x="1566654" y="71120"/>
                    </a:lnTo>
                    <a:lnTo>
                      <a:pt x="1495534" y="0"/>
                    </a:lnTo>
                    <a:lnTo>
                      <a:pt x="0" y="0"/>
                    </a:lnTo>
                    <a:lnTo>
                      <a:pt x="0" y="1461295"/>
                    </a:lnTo>
                    <a:lnTo>
                      <a:pt x="80010" y="1461295"/>
                    </a:lnTo>
                    <a:lnTo>
                      <a:pt x="80010" y="1528605"/>
                    </a:lnTo>
                    <a:lnTo>
                      <a:pt x="1838434" y="1528605"/>
                    </a:lnTo>
                    <a:lnTo>
                      <a:pt x="1838434" y="342900"/>
                    </a:lnTo>
                    <a:lnTo>
                      <a:pt x="1771124" y="275590"/>
                    </a:lnTo>
                    <a:close/>
                    <a:moveTo>
                      <a:pt x="1499344" y="21590"/>
                    </a:moveTo>
                    <a:lnTo>
                      <a:pt x="1625074" y="146050"/>
                    </a:lnTo>
                    <a:lnTo>
                      <a:pt x="1749534" y="270510"/>
                    </a:lnTo>
                    <a:lnTo>
                      <a:pt x="1499344" y="270510"/>
                    </a:lnTo>
                    <a:lnTo>
                      <a:pt x="1499344" y="21590"/>
                    </a:lnTo>
                    <a:close/>
                    <a:moveTo>
                      <a:pt x="12700" y="1448595"/>
                    </a:moveTo>
                    <a:lnTo>
                      <a:pt x="12700" y="12700"/>
                    </a:lnTo>
                    <a:lnTo>
                      <a:pt x="1486644" y="12700"/>
                    </a:lnTo>
                    <a:lnTo>
                      <a:pt x="1486644" y="278130"/>
                    </a:lnTo>
                    <a:cubicBezTo>
                      <a:pt x="1486644" y="281940"/>
                      <a:pt x="1489184" y="284480"/>
                      <a:pt x="1492994" y="284480"/>
                    </a:cubicBezTo>
                    <a:lnTo>
                      <a:pt x="1758424" y="284480"/>
                    </a:lnTo>
                    <a:lnTo>
                      <a:pt x="1758424" y="1448595"/>
                    </a:lnTo>
                    <a:lnTo>
                      <a:pt x="12700" y="1448595"/>
                    </a:lnTo>
                    <a:close/>
                    <a:moveTo>
                      <a:pt x="1825734" y="1515905"/>
                    </a:moveTo>
                    <a:lnTo>
                      <a:pt x="92710" y="1515905"/>
                    </a:lnTo>
                    <a:lnTo>
                      <a:pt x="92710" y="1461295"/>
                    </a:lnTo>
                    <a:lnTo>
                      <a:pt x="1771124" y="1461295"/>
                    </a:lnTo>
                    <a:lnTo>
                      <a:pt x="1771124" y="293370"/>
                    </a:lnTo>
                    <a:lnTo>
                      <a:pt x="1825734" y="347980"/>
                    </a:lnTo>
                    <a:lnTo>
                      <a:pt x="1825734" y="1515905"/>
                    </a:lnTo>
                    <a:close/>
                  </a:path>
                </a:pathLst>
              </a:custGeom>
              <a:solidFill>
                <a:srgbClr val="000000"/>
              </a:solidFill>
            </p:spPr>
          </p:sp>
        </p:grpSp>
        <p:sp>
          <p:nvSpPr>
            <p:cNvPr id="14" name="TextBox 14"/>
            <p:cNvSpPr txBox="1"/>
            <p:nvPr/>
          </p:nvSpPr>
          <p:spPr>
            <a:xfrm>
              <a:off x="126551" y="414554"/>
              <a:ext cx="999455" cy="244983"/>
            </a:xfrm>
            <a:prstGeom prst="rect">
              <a:avLst/>
            </a:prstGeom>
          </p:spPr>
          <p:txBody>
            <a:bodyPr lIns="0" tIns="0" rIns="0" bIns="0" rtlCol="0" anchor="t">
              <a:spAutoFit/>
            </a:bodyPr>
            <a:lstStyle/>
            <a:p>
              <a:pPr algn="ctr">
                <a:lnSpc>
                  <a:spcPts val="1482"/>
                </a:lnSpc>
              </a:pPr>
              <a:endParaRPr/>
            </a:p>
          </p:txBody>
        </p:sp>
      </p:grpSp>
      <p:grpSp>
        <p:nvGrpSpPr>
          <p:cNvPr id="15" name="Group 15"/>
          <p:cNvGrpSpPr/>
          <p:nvPr/>
        </p:nvGrpSpPr>
        <p:grpSpPr>
          <a:xfrm>
            <a:off x="403186" y="3469992"/>
            <a:ext cx="960256" cy="712727"/>
            <a:chOff x="0" y="0"/>
            <a:chExt cx="1280341" cy="950303"/>
          </a:xfrm>
        </p:grpSpPr>
        <p:grpSp>
          <p:nvGrpSpPr>
            <p:cNvPr id="16" name="Group 16"/>
            <p:cNvGrpSpPr/>
            <p:nvPr/>
          </p:nvGrpSpPr>
          <p:grpSpPr>
            <a:xfrm>
              <a:off x="0" y="0"/>
              <a:ext cx="1280341" cy="950303"/>
              <a:chOff x="0" y="0"/>
              <a:chExt cx="1838434" cy="1364535"/>
            </a:xfrm>
          </p:grpSpPr>
          <p:sp>
            <p:nvSpPr>
              <p:cNvPr id="17" name="Freeform 17"/>
              <p:cNvSpPr/>
              <p:nvPr/>
            </p:nvSpPr>
            <p:spPr>
              <a:xfrm>
                <a:off x="92710" y="293370"/>
                <a:ext cx="1733024" cy="1058465"/>
              </a:xfrm>
              <a:custGeom>
                <a:avLst/>
                <a:gdLst/>
                <a:ahLst/>
                <a:cxnLst/>
                <a:rect l="l" t="t" r="r" b="b"/>
                <a:pathLst>
                  <a:path w="1733024" h="1058465">
                    <a:moveTo>
                      <a:pt x="0" y="1003855"/>
                    </a:moveTo>
                    <a:lnTo>
                      <a:pt x="0" y="1058465"/>
                    </a:lnTo>
                    <a:lnTo>
                      <a:pt x="1733024" y="1058465"/>
                    </a:lnTo>
                    <a:lnTo>
                      <a:pt x="1733024" y="54610"/>
                    </a:lnTo>
                    <a:lnTo>
                      <a:pt x="1678414" y="0"/>
                    </a:lnTo>
                    <a:lnTo>
                      <a:pt x="1678414" y="1003855"/>
                    </a:lnTo>
                    <a:close/>
                  </a:path>
                </a:pathLst>
              </a:custGeom>
              <a:solidFill>
                <a:srgbClr val="1CA379"/>
              </a:solidFill>
            </p:spPr>
          </p:sp>
          <p:sp>
            <p:nvSpPr>
              <p:cNvPr id="18" name="Freeform 18"/>
              <p:cNvSpPr/>
              <p:nvPr/>
            </p:nvSpPr>
            <p:spPr>
              <a:xfrm>
                <a:off x="6350" y="11430"/>
                <a:ext cx="1758424" cy="1273095"/>
              </a:xfrm>
              <a:custGeom>
                <a:avLst/>
                <a:gdLst/>
                <a:ahLst/>
                <a:cxnLst/>
                <a:rect l="l" t="t" r="r" b="b"/>
                <a:pathLst>
                  <a:path w="1758424" h="1273095">
                    <a:moveTo>
                      <a:pt x="1487914" y="0"/>
                    </a:moveTo>
                    <a:lnTo>
                      <a:pt x="0" y="1270"/>
                    </a:lnTo>
                    <a:lnTo>
                      <a:pt x="0" y="1273095"/>
                    </a:lnTo>
                    <a:lnTo>
                      <a:pt x="1757154" y="1273095"/>
                    </a:lnTo>
                    <a:lnTo>
                      <a:pt x="1758424" y="266700"/>
                    </a:lnTo>
                    <a:close/>
                  </a:path>
                </a:pathLst>
              </a:custGeom>
              <a:solidFill>
                <a:srgbClr val="CBE9A2"/>
              </a:solidFill>
            </p:spPr>
          </p:sp>
          <p:sp>
            <p:nvSpPr>
              <p:cNvPr id="19" name="Freeform 19"/>
              <p:cNvSpPr/>
              <p:nvPr/>
            </p:nvSpPr>
            <p:spPr>
              <a:xfrm>
                <a:off x="0" y="0"/>
                <a:ext cx="1838434" cy="1364535"/>
              </a:xfrm>
              <a:custGeom>
                <a:avLst/>
                <a:gdLst/>
                <a:ahLst/>
                <a:cxnLst/>
                <a:rect l="l" t="t" r="r" b="b"/>
                <a:pathLst>
                  <a:path w="1838434" h="1364535">
                    <a:moveTo>
                      <a:pt x="1771124" y="275590"/>
                    </a:moveTo>
                    <a:lnTo>
                      <a:pt x="1769854" y="274320"/>
                    </a:lnTo>
                    <a:lnTo>
                      <a:pt x="1633964" y="138430"/>
                    </a:lnTo>
                    <a:lnTo>
                      <a:pt x="1566654" y="71120"/>
                    </a:lnTo>
                    <a:lnTo>
                      <a:pt x="1495534" y="0"/>
                    </a:lnTo>
                    <a:lnTo>
                      <a:pt x="0" y="0"/>
                    </a:lnTo>
                    <a:lnTo>
                      <a:pt x="0" y="1297225"/>
                    </a:lnTo>
                    <a:lnTo>
                      <a:pt x="80010" y="1297225"/>
                    </a:lnTo>
                    <a:lnTo>
                      <a:pt x="80010" y="1364535"/>
                    </a:lnTo>
                    <a:lnTo>
                      <a:pt x="1838434" y="1364535"/>
                    </a:lnTo>
                    <a:lnTo>
                      <a:pt x="1838434" y="342900"/>
                    </a:lnTo>
                    <a:lnTo>
                      <a:pt x="1771124" y="275590"/>
                    </a:lnTo>
                    <a:close/>
                    <a:moveTo>
                      <a:pt x="1499344" y="21590"/>
                    </a:moveTo>
                    <a:lnTo>
                      <a:pt x="1625074" y="146050"/>
                    </a:lnTo>
                    <a:lnTo>
                      <a:pt x="1749534" y="270510"/>
                    </a:lnTo>
                    <a:lnTo>
                      <a:pt x="1499344" y="270510"/>
                    </a:lnTo>
                    <a:lnTo>
                      <a:pt x="1499344" y="21590"/>
                    </a:lnTo>
                    <a:close/>
                    <a:moveTo>
                      <a:pt x="12700" y="1284525"/>
                    </a:moveTo>
                    <a:lnTo>
                      <a:pt x="12700" y="12700"/>
                    </a:lnTo>
                    <a:lnTo>
                      <a:pt x="1486644" y="12700"/>
                    </a:lnTo>
                    <a:lnTo>
                      <a:pt x="1486644" y="278130"/>
                    </a:lnTo>
                    <a:cubicBezTo>
                      <a:pt x="1486644" y="281940"/>
                      <a:pt x="1489184" y="284480"/>
                      <a:pt x="1492994" y="284480"/>
                    </a:cubicBezTo>
                    <a:lnTo>
                      <a:pt x="1758424" y="284480"/>
                    </a:lnTo>
                    <a:lnTo>
                      <a:pt x="1758424" y="1284525"/>
                    </a:lnTo>
                    <a:lnTo>
                      <a:pt x="12700" y="1284525"/>
                    </a:lnTo>
                    <a:close/>
                    <a:moveTo>
                      <a:pt x="1825734" y="1351835"/>
                    </a:moveTo>
                    <a:lnTo>
                      <a:pt x="92710" y="1351835"/>
                    </a:lnTo>
                    <a:lnTo>
                      <a:pt x="92710" y="1297225"/>
                    </a:lnTo>
                    <a:lnTo>
                      <a:pt x="1771124" y="1297225"/>
                    </a:lnTo>
                    <a:lnTo>
                      <a:pt x="1771124" y="293370"/>
                    </a:lnTo>
                    <a:lnTo>
                      <a:pt x="1825734" y="347980"/>
                    </a:lnTo>
                    <a:lnTo>
                      <a:pt x="1825734" y="1351835"/>
                    </a:lnTo>
                    <a:close/>
                  </a:path>
                </a:pathLst>
              </a:custGeom>
              <a:solidFill>
                <a:srgbClr val="000000"/>
              </a:solidFill>
            </p:spPr>
          </p:sp>
        </p:grpSp>
        <p:sp>
          <p:nvSpPr>
            <p:cNvPr id="20" name="TextBox 20"/>
            <p:cNvSpPr txBox="1"/>
            <p:nvPr/>
          </p:nvSpPr>
          <p:spPr>
            <a:xfrm>
              <a:off x="126551" y="297225"/>
              <a:ext cx="936815" cy="365379"/>
            </a:xfrm>
            <a:prstGeom prst="rect">
              <a:avLst/>
            </a:prstGeom>
          </p:spPr>
          <p:txBody>
            <a:bodyPr lIns="0" tIns="0" rIns="0" bIns="0" rtlCol="0" anchor="t">
              <a:spAutoFit/>
            </a:bodyPr>
            <a:lstStyle/>
            <a:p>
              <a:pPr algn="ctr">
                <a:lnSpc>
                  <a:spcPts val="2166"/>
                </a:lnSpc>
              </a:pPr>
              <a:endParaRPr/>
            </a:p>
          </p:txBody>
        </p:sp>
      </p:grpSp>
      <p:sp>
        <p:nvSpPr>
          <p:cNvPr id="21" name="AutoShape 21"/>
          <p:cNvSpPr/>
          <p:nvPr/>
        </p:nvSpPr>
        <p:spPr>
          <a:xfrm>
            <a:off x="1363442" y="3826356"/>
            <a:ext cx="21648" cy="5111295"/>
          </a:xfrm>
          <a:prstGeom prst="line">
            <a:avLst/>
          </a:prstGeom>
          <a:ln w="28575" cap="rnd">
            <a:solidFill>
              <a:srgbClr val="000000"/>
            </a:solidFill>
            <a:prstDash val="sysDot"/>
            <a:headEnd type="none" w="sm" len="sm"/>
            <a:tailEnd type="none" w="sm" len="sm"/>
          </a:ln>
        </p:spPr>
      </p:sp>
      <p:grpSp>
        <p:nvGrpSpPr>
          <p:cNvPr id="22" name="Group 22"/>
          <p:cNvGrpSpPr/>
          <p:nvPr/>
        </p:nvGrpSpPr>
        <p:grpSpPr>
          <a:xfrm>
            <a:off x="16500046" y="948223"/>
            <a:ext cx="960256" cy="979373"/>
            <a:chOff x="0" y="0"/>
            <a:chExt cx="1838434" cy="1875035"/>
          </a:xfrm>
        </p:grpSpPr>
        <p:sp>
          <p:nvSpPr>
            <p:cNvPr id="23" name="Freeform 23"/>
            <p:cNvSpPr/>
            <p:nvPr/>
          </p:nvSpPr>
          <p:spPr>
            <a:xfrm>
              <a:off x="92710" y="293370"/>
              <a:ext cx="1733024" cy="1568965"/>
            </a:xfrm>
            <a:custGeom>
              <a:avLst/>
              <a:gdLst/>
              <a:ahLst/>
              <a:cxnLst/>
              <a:rect l="l" t="t" r="r" b="b"/>
              <a:pathLst>
                <a:path w="1733024" h="1568965">
                  <a:moveTo>
                    <a:pt x="0" y="1514355"/>
                  </a:moveTo>
                  <a:lnTo>
                    <a:pt x="0" y="1568965"/>
                  </a:lnTo>
                  <a:lnTo>
                    <a:pt x="1733024" y="1568965"/>
                  </a:lnTo>
                  <a:lnTo>
                    <a:pt x="1733024" y="54610"/>
                  </a:lnTo>
                  <a:lnTo>
                    <a:pt x="1678414" y="0"/>
                  </a:lnTo>
                  <a:lnTo>
                    <a:pt x="1678414" y="1514355"/>
                  </a:lnTo>
                  <a:close/>
                </a:path>
              </a:pathLst>
            </a:custGeom>
            <a:solidFill>
              <a:srgbClr val="FCC751"/>
            </a:solidFill>
          </p:spPr>
        </p:sp>
        <p:sp>
          <p:nvSpPr>
            <p:cNvPr id="24" name="Freeform 24"/>
            <p:cNvSpPr/>
            <p:nvPr/>
          </p:nvSpPr>
          <p:spPr>
            <a:xfrm>
              <a:off x="6350" y="11430"/>
              <a:ext cx="1758424" cy="1783595"/>
            </a:xfrm>
            <a:custGeom>
              <a:avLst/>
              <a:gdLst/>
              <a:ahLst/>
              <a:cxnLst/>
              <a:rect l="l" t="t" r="r" b="b"/>
              <a:pathLst>
                <a:path w="1758424" h="1783595">
                  <a:moveTo>
                    <a:pt x="1487914" y="0"/>
                  </a:moveTo>
                  <a:lnTo>
                    <a:pt x="0" y="1270"/>
                  </a:lnTo>
                  <a:lnTo>
                    <a:pt x="0" y="1783595"/>
                  </a:lnTo>
                  <a:lnTo>
                    <a:pt x="1757154" y="1783595"/>
                  </a:lnTo>
                  <a:lnTo>
                    <a:pt x="1758424" y="266700"/>
                  </a:lnTo>
                  <a:close/>
                </a:path>
              </a:pathLst>
            </a:custGeom>
            <a:solidFill>
              <a:srgbClr val="FDEF94"/>
            </a:solidFill>
          </p:spPr>
        </p:sp>
        <p:sp>
          <p:nvSpPr>
            <p:cNvPr id="25" name="Freeform 25"/>
            <p:cNvSpPr/>
            <p:nvPr/>
          </p:nvSpPr>
          <p:spPr>
            <a:xfrm>
              <a:off x="0" y="0"/>
              <a:ext cx="1838434" cy="1875035"/>
            </a:xfrm>
            <a:custGeom>
              <a:avLst/>
              <a:gdLst/>
              <a:ahLst/>
              <a:cxnLst/>
              <a:rect l="l" t="t" r="r" b="b"/>
              <a:pathLst>
                <a:path w="1838434" h="1875035">
                  <a:moveTo>
                    <a:pt x="1771124" y="275590"/>
                  </a:moveTo>
                  <a:lnTo>
                    <a:pt x="1769854" y="274320"/>
                  </a:lnTo>
                  <a:lnTo>
                    <a:pt x="1633964" y="138430"/>
                  </a:lnTo>
                  <a:lnTo>
                    <a:pt x="1566654" y="71120"/>
                  </a:lnTo>
                  <a:lnTo>
                    <a:pt x="1495534" y="0"/>
                  </a:lnTo>
                  <a:lnTo>
                    <a:pt x="0" y="0"/>
                  </a:lnTo>
                  <a:lnTo>
                    <a:pt x="0" y="1807725"/>
                  </a:lnTo>
                  <a:lnTo>
                    <a:pt x="80010" y="1807725"/>
                  </a:lnTo>
                  <a:lnTo>
                    <a:pt x="80010" y="1875035"/>
                  </a:lnTo>
                  <a:lnTo>
                    <a:pt x="1838434" y="1875035"/>
                  </a:lnTo>
                  <a:lnTo>
                    <a:pt x="1838434" y="342900"/>
                  </a:lnTo>
                  <a:lnTo>
                    <a:pt x="1771124" y="275590"/>
                  </a:lnTo>
                  <a:close/>
                  <a:moveTo>
                    <a:pt x="1499344" y="21590"/>
                  </a:moveTo>
                  <a:lnTo>
                    <a:pt x="1625074" y="146050"/>
                  </a:lnTo>
                  <a:lnTo>
                    <a:pt x="1749534" y="270510"/>
                  </a:lnTo>
                  <a:lnTo>
                    <a:pt x="1499344" y="270510"/>
                  </a:lnTo>
                  <a:lnTo>
                    <a:pt x="1499344" y="21590"/>
                  </a:lnTo>
                  <a:close/>
                  <a:moveTo>
                    <a:pt x="12700" y="1795025"/>
                  </a:moveTo>
                  <a:lnTo>
                    <a:pt x="12700" y="12700"/>
                  </a:lnTo>
                  <a:lnTo>
                    <a:pt x="1486644" y="12700"/>
                  </a:lnTo>
                  <a:lnTo>
                    <a:pt x="1486644" y="278130"/>
                  </a:lnTo>
                  <a:cubicBezTo>
                    <a:pt x="1486644" y="281940"/>
                    <a:pt x="1489184" y="284480"/>
                    <a:pt x="1492994" y="284480"/>
                  </a:cubicBezTo>
                  <a:lnTo>
                    <a:pt x="1758424" y="284480"/>
                  </a:lnTo>
                  <a:lnTo>
                    <a:pt x="1758424" y="1795025"/>
                  </a:lnTo>
                  <a:lnTo>
                    <a:pt x="12700" y="1795025"/>
                  </a:lnTo>
                  <a:close/>
                  <a:moveTo>
                    <a:pt x="1825734" y="1862335"/>
                  </a:moveTo>
                  <a:lnTo>
                    <a:pt x="92710" y="1862335"/>
                  </a:lnTo>
                  <a:lnTo>
                    <a:pt x="92710" y="1807725"/>
                  </a:lnTo>
                  <a:lnTo>
                    <a:pt x="1771124" y="1807725"/>
                  </a:lnTo>
                  <a:lnTo>
                    <a:pt x="1771124" y="293370"/>
                  </a:lnTo>
                  <a:lnTo>
                    <a:pt x="1825734" y="347980"/>
                  </a:lnTo>
                  <a:lnTo>
                    <a:pt x="1825734" y="1862335"/>
                  </a:lnTo>
                  <a:close/>
                </a:path>
              </a:pathLst>
            </a:custGeom>
            <a:solidFill>
              <a:srgbClr val="000000"/>
            </a:solidFill>
          </p:spPr>
        </p:sp>
      </p:grpSp>
      <p:grpSp>
        <p:nvGrpSpPr>
          <p:cNvPr id="26" name="Group 26"/>
          <p:cNvGrpSpPr>
            <a:grpSpLocks noChangeAspect="1"/>
          </p:cNvGrpSpPr>
          <p:nvPr/>
        </p:nvGrpSpPr>
        <p:grpSpPr>
          <a:xfrm>
            <a:off x="1176575" y="7442319"/>
            <a:ext cx="373734" cy="356065"/>
            <a:chOff x="0" y="0"/>
            <a:chExt cx="1772920" cy="1689100"/>
          </a:xfrm>
        </p:grpSpPr>
        <p:sp>
          <p:nvSpPr>
            <p:cNvPr id="27" name="Freeform 27"/>
            <p:cNvSpPr/>
            <p:nvPr/>
          </p:nvSpPr>
          <p:spPr>
            <a:xfrm>
              <a:off x="-8890" y="-5080"/>
              <a:ext cx="1789430" cy="1701800"/>
            </a:xfrm>
            <a:custGeom>
              <a:avLst/>
              <a:gdLst/>
              <a:ahLst/>
              <a:cxnLst/>
              <a:rect l="l" t="t" r="r" b="b"/>
              <a:pathLst>
                <a:path w="1789430" h="170180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FCC751"/>
            </a:solidFill>
          </p:spPr>
        </p:sp>
      </p:grpSp>
      <p:grpSp>
        <p:nvGrpSpPr>
          <p:cNvPr id="28" name="Group 28"/>
          <p:cNvGrpSpPr>
            <a:grpSpLocks noChangeAspect="1"/>
          </p:cNvGrpSpPr>
          <p:nvPr/>
        </p:nvGrpSpPr>
        <p:grpSpPr>
          <a:xfrm>
            <a:off x="989708" y="6563076"/>
            <a:ext cx="373734" cy="356065"/>
            <a:chOff x="0" y="0"/>
            <a:chExt cx="1772920" cy="1689100"/>
          </a:xfrm>
        </p:grpSpPr>
        <p:sp>
          <p:nvSpPr>
            <p:cNvPr id="29" name="Freeform 29"/>
            <p:cNvSpPr/>
            <p:nvPr/>
          </p:nvSpPr>
          <p:spPr>
            <a:xfrm>
              <a:off x="-8890" y="-5080"/>
              <a:ext cx="1789430" cy="1701800"/>
            </a:xfrm>
            <a:custGeom>
              <a:avLst/>
              <a:gdLst/>
              <a:ahLst/>
              <a:cxnLst/>
              <a:rect l="l" t="t" r="r" b="b"/>
              <a:pathLst>
                <a:path w="1789430" h="170180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FCC751"/>
            </a:solidFill>
          </p:spPr>
        </p:sp>
      </p:grpSp>
      <p:grpSp>
        <p:nvGrpSpPr>
          <p:cNvPr id="30" name="Group 30"/>
          <p:cNvGrpSpPr/>
          <p:nvPr/>
        </p:nvGrpSpPr>
        <p:grpSpPr>
          <a:xfrm>
            <a:off x="13994457" y="7076740"/>
            <a:ext cx="2296145" cy="1498376"/>
            <a:chOff x="0" y="0"/>
            <a:chExt cx="3061526" cy="1997835"/>
          </a:xfrm>
        </p:grpSpPr>
        <p:grpSp>
          <p:nvGrpSpPr>
            <p:cNvPr id="31" name="Group 31"/>
            <p:cNvGrpSpPr/>
            <p:nvPr/>
          </p:nvGrpSpPr>
          <p:grpSpPr>
            <a:xfrm>
              <a:off x="0" y="0"/>
              <a:ext cx="3061526" cy="1997835"/>
              <a:chOff x="0" y="0"/>
              <a:chExt cx="2537814" cy="1656080"/>
            </a:xfrm>
          </p:grpSpPr>
          <p:sp>
            <p:nvSpPr>
              <p:cNvPr id="32" name="Freeform 32"/>
              <p:cNvSpPr/>
              <p:nvPr/>
            </p:nvSpPr>
            <p:spPr>
              <a:xfrm>
                <a:off x="92710" y="293370"/>
                <a:ext cx="2432404" cy="1350010"/>
              </a:xfrm>
              <a:custGeom>
                <a:avLst/>
                <a:gdLst/>
                <a:ahLst/>
                <a:cxnLst/>
                <a:rect l="l" t="t" r="r" b="b"/>
                <a:pathLst>
                  <a:path w="2432404" h="1350010">
                    <a:moveTo>
                      <a:pt x="0" y="1295400"/>
                    </a:moveTo>
                    <a:lnTo>
                      <a:pt x="0" y="1350010"/>
                    </a:lnTo>
                    <a:lnTo>
                      <a:pt x="2432404" y="1350010"/>
                    </a:lnTo>
                    <a:lnTo>
                      <a:pt x="2432404" y="54610"/>
                    </a:lnTo>
                    <a:lnTo>
                      <a:pt x="2377794" y="0"/>
                    </a:lnTo>
                    <a:lnTo>
                      <a:pt x="2377794" y="1295400"/>
                    </a:lnTo>
                    <a:close/>
                  </a:path>
                </a:pathLst>
              </a:custGeom>
              <a:solidFill>
                <a:srgbClr val="1256C4"/>
              </a:solidFill>
            </p:spPr>
          </p:sp>
          <p:sp>
            <p:nvSpPr>
              <p:cNvPr id="33" name="Freeform 33"/>
              <p:cNvSpPr/>
              <p:nvPr/>
            </p:nvSpPr>
            <p:spPr>
              <a:xfrm>
                <a:off x="6350" y="11430"/>
                <a:ext cx="2457804" cy="1564640"/>
              </a:xfrm>
              <a:custGeom>
                <a:avLst/>
                <a:gdLst/>
                <a:ahLst/>
                <a:cxnLst/>
                <a:rect l="l" t="t" r="r" b="b"/>
                <a:pathLst>
                  <a:path w="2457804" h="1564640">
                    <a:moveTo>
                      <a:pt x="2187294" y="0"/>
                    </a:moveTo>
                    <a:lnTo>
                      <a:pt x="0" y="1270"/>
                    </a:lnTo>
                    <a:lnTo>
                      <a:pt x="0" y="1564640"/>
                    </a:lnTo>
                    <a:lnTo>
                      <a:pt x="2456534" y="1564640"/>
                    </a:lnTo>
                    <a:lnTo>
                      <a:pt x="2457804" y="266700"/>
                    </a:lnTo>
                    <a:close/>
                  </a:path>
                </a:pathLst>
              </a:custGeom>
              <a:solidFill>
                <a:srgbClr val="A6DAF4"/>
              </a:solidFill>
            </p:spPr>
          </p:sp>
          <p:sp>
            <p:nvSpPr>
              <p:cNvPr id="34" name="Freeform 34"/>
              <p:cNvSpPr/>
              <p:nvPr/>
            </p:nvSpPr>
            <p:spPr>
              <a:xfrm>
                <a:off x="0" y="0"/>
                <a:ext cx="2537814" cy="1656080"/>
              </a:xfrm>
              <a:custGeom>
                <a:avLst/>
                <a:gdLst/>
                <a:ahLst/>
                <a:cxnLst/>
                <a:rect l="l" t="t" r="r" b="b"/>
                <a:pathLst>
                  <a:path w="2537814" h="1656080">
                    <a:moveTo>
                      <a:pt x="2470504" y="275590"/>
                    </a:moveTo>
                    <a:lnTo>
                      <a:pt x="2469234" y="274320"/>
                    </a:lnTo>
                    <a:lnTo>
                      <a:pt x="2333344" y="138430"/>
                    </a:lnTo>
                    <a:lnTo>
                      <a:pt x="2266034" y="71120"/>
                    </a:lnTo>
                    <a:lnTo>
                      <a:pt x="2194914" y="0"/>
                    </a:lnTo>
                    <a:lnTo>
                      <a:pt x="0" y="0"/>
                    </a:lnTo>
                    <a:lnTo>
                      <a:pt x="0" y="1588770"/>
                    </a:lnTo>
                    <a:lnTo>
                      <a:pt x="80010" y="1588770"/>
                    </a:lnTo>
                    <a:lnTo>
                      <a:pt x="80010" y="1656080"/>
                    </a:lnTo>
                    <a:lnTo>
                      <a:pt x="2537814" y="1656080"/>
                    </a:lnTo>
                    <a:lnTo>
                      <a:pt x="2537814" y="342900"/>
                    </a:lnTo>
                    <a:lnTo>
                      <a:pt x="2470504" y="275590"/>
                    </a:lnTo>
                    <a:close/>
                    <a:moveTo>
                      <a:pt x="2198724" y="21590"/>
                    </a:moveTo>
                    <a:lnTo>
                      <a:pt x="2324454" y="146050"/>
                    </a:lnTo>
                    <a:lnTo>
                      <a:pt x="2448914" y="270510"/>
                    </a:lnTo>
                    <a:lnTo>
                      <a:pt x="2198724" y="270510"/>
                    </a:lnTo>
                    <a:lnTo>
                      <a:pt x="2198724" y="21590"/>
                    </a:lnTo>
                    <a:close/>
                    <a:moveTo>
                      <a:pt x="12700" y="1576070"/>
                    </a:moveTo>
                    <a:lnTo>
                      <a:pt x="12700" y="12700"/>
                    </a:lnTo>
                    <a:lnTo>
                      <a:pt x="2186024" y="12700"/>
                    </a:lnTo>
                    <a:lnTo>
                      <a:pt x="2186024" y="278130"/>
                    </a:lnTo>
                    <a:cubicBezTo>
                      <a:pt x="2186024" y="281940"/>
                      <a:pt x="2188564" y="284480"/>
                      <a:pt x="2192374" y="284480"/>
                    </a:cubicBezTo>
                    <a:lnTo>
                      <a:pt x="2457804" y="284480"/>
                    </a:lnTo>
                    <a:lnTo>
                      <a:pt x="2457804" y="1576070"/>
                    </a:lnTo>
                    <a:lnTo>
                      <a:pt x="12700" y="1576070"/>
                    </a:lnTo>
                    <a:close/>
                    <a:moveTo>
                      <a:pt x="2525114" y="1643380"/>
                    </a:moveTo>
                    <a:lnTo>
                      <a:pt x="92710" y="1643380"/>
                    </a:lnTo>
                    <a:lnTo>
                      <a:pt x="92710" y="1588770"/>
                    </a:lnTo>
                    <a:lnTo>
                      <a:pt x="2470504" y="1588770"/>
                    </a:lnTo>
                    <a:lnTo>
                      <a:pt x="2470504" y="293370"/>
                    </a:lnTo>
                    <a:lnTo>
                      <a:pt x="2525114" y="347980"/>
                    </a:lnTo>
                    <a:lnTo>
                      <a:pt x="2525114" y="1643380"/>
                    </a:lnTo>
                    <a:close/>
                  </a:path>
                </a:pathLst>
              </a:custGeom>
              <a:solidFill>
                <a:srgbClr val="000000"/>
              </a:solidFill>
            </p:spPr>
          </p:sp>
        </p:grpSp>
        <p:sp>
          <p:nvSpPr>
            <p:cNvPr id="35" name="TextBox 35"/>
            <p:cNvSpPr txBox="1"/>
            <p:nvPr/>
          </p:nvSpPr>
          <p:spPr>
            <a:xfrm>
              <a:off x="189872" y="726330"/>
              <a:ext cx="2580183" cy="525653"/>
            </a:xfrm>
            <a:prstGeom prst="rect">
              <a:avLst/>
            </a:prstGeom>
          </p:spPr>
          <p:txBody>
            <a:bodyPr lIns="0" tIns="0" rIns="0" bIns="0" rtlCol="0" anchor="t">
              <a:spAutoFit/>
            </a:bodyPr>
            <a:lstStyle/>
            <a:p>
              <a:pPr algn="ctr">
                <a:lnSpc>
                  <a:spcPts val="3049"/>
                </a:lnSpc>
              </a:pPr>
              <a:endParaRPr/>
            </a:p>
          </p:txBody>
        </p:sp>
      </p:grpSp>
      <p:sp>
        <p:nvSpPr>
          <p:cNvPr id="36" name="Freeform 36"/>
          <p:cNvSpPr/>
          <p:nvPr/>
        </p:nvSpPr>
        <p:spPr>
          <a:xfrm>
            <a:off x="15142529" y="7249468"/>
            <a:ext cx="455928" cy="576461"/>
          </a:xfrm>
          <a:custGeom>
            <a:avLst/>
            <a:gdLst/>
            <a:ahLst/>
            <a:cxnLst/>
            <a:rect l="l" t="t" r="r" b="b"/>
            <a:pathLst>
              <a:path w="455928" h="576461">
                <a:moveTo>
                  <a:pt x="0" y="0"/>
                </a:moveTo>
                <a:lnTo>
                  <a:pt x="455928" y="0"/>
                </a:lnTo>
                <a:lnTo>
                  <a:pt x="455928" y="576460"/>
                </a:lnTo>
                <a:lnTo>
                  <a:pt x="0" y="57646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7" name="Freeform 37"/>
          <p:cNvSpPr/>
          <p:nvPr/>
        </p:nvSpPr>
        <p:spPr>
          <a:xfrm rot="-839035">
            <a:off x="689202" y="4653581"/>
            <a:ext cx="1179236" cy="979838"/>
          </a:xfrm>
          <a:custGeom>
            <a:avLst/>
            <a:gdLst/>
            <a:ahLst/>
            <a:cxnLst/>
            <a:rect l="l" t="t" r="r" b="b"/>
            <a:pathLst>
              <a:path w="1179236" h="979838">
                <a:moveTo>
                  <a:pt x="0" y="0"/>
                </a:moveTo>
                <a:lnTo>
                  <a:pt x="1179236" y="0"/>
                </a:lnTo>
                <a:lnTo>
                  <a:pt x="1179236" y="979838"/>
                </a:lnTo>
                <a:lnTo>
                  <a:pt x="0" y="97983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8" name="Freeform 38"/>
          <p:cNvSpPr/>
          <p:nvPr/>
        </p:nvSpPr>
        <p:spPr>
          <a:xfrm>
            <a:off x="5438994" y="8937651"/>
            <a:ext cx="361593" cy="361593"/>
          </a:xfrm>
          <a:custGeom>
            <a:avLst/>
            <a:gdLst/>
            <a:ahLst/>
            <a:cxnLst/>
            <a:rect l="l" t="t" r="r" b="b"/>
            <a:pathLst>
              <a:path w="361593" h="361593">
                <a:moveTo>
                  <a:pt x="0" y="0"/>
                </a:moveTo>
                <a:lnTo>
                  <a:pt x="361594" y="0"/>
                </a:lnTo>
                <a:lnTo>
                  <a:pt x="361594" y="361593"/>
                </a:lnTo>
                <a:lnTo>
                  <a:pt x="0" y="36159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39" name="Freeform 39"/>
          <p:cNvSpPr/>
          <p:nvPr/>
        </p:nvSpPr>
        <p:spPr>
          <a:xfrm>
            <a:off x="0" y="0"/>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16"/>
            <a:stretch>
              <a:fillRect t="-10078" b="-10078"/>
            </a:stretch>
          </a:blipFill>
        </p:spPr>
      </p:sp>
      <p:pic>
        <p:nvPicPr>
          <p:cNvPr id="46" name="Picture 45">
            <a:extLst>
              <a:ext uri="{FF2B5EF4-FFF2-40B4-BE49-F238E27FC236}">
                <a16:creationId xmlns:a16="http://schemas.microsoft.com/office/drawing/2014/main" id="{702C0AF4-966A-4EEE-9006-9013ED2F6154}"/>
              </a:ext>
            </a:extLst>
          </p:cNvPr>
          <p:cNvPicPr>
            <a:picLocks noChangeAspect="1"/>
          </p:cNvPicPr>
          <p:nvPr/>
        </p:nvPicPr>
        <p:blipFill>
          <a:blip r:embed="rId17"/>
          <a:stretch>
            <a:fillRect/>
          </a:stretch>
        </p:blipFill>
        <p:spPr>
          <a:xfrm>
            <a:off x="11784557" y="1813046"/>
            <a:ext cx="4287442" cy="5008573"/>
          </a:xfrm>
          <a:prstGeom prst="rect">
            <a:avLst/>
          </a:prstGeom>
          <a:ln>
            <a:solidFill>
              <a:schemeClr val="accent1"/>
            </a:solidFill>
          </a:ln>
        </p:spPr>
      </p:pic>
      <p:sp>
        <p:nvSpPr>
          <p:cNvPr id="47" name="Rectangle: Rounded Corners 46">
            <a:extLst>
              <a:ext uri="{FF2B5EF4-FFF2-40B4-BE49-F238E27FC236}">
                <a16:creationId xmlns:a16="http://schemas.microsoft.com/office/drawing/2014/main" id="{7B3792F5-6BFD-426D-B497-C9381FB449A1}"/>
              </a:ext>
            </a:extLst>
          </p:cNvPr>
          <p:cNvSpPr/>
          <p:nvPr/>
        </p:nvSpPr>
        <p:spPr>
          <a:xfrm>
            <a:off x="2450344" y="903478"/>
            <a:ext cx="8674855" cy="1819136"/>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vi-VN" sz="2800" dirty="0"/>
              <a:t>Câu 5: Chu</a:t>
            </a:r>
            <a:r>
              <a:rPr lang="en-US" sz="2800" dirty="0"/>
              <a:t> </a:t>
            </a:r>
            <a:r>
              <a:rPr lang="vi-VN" sz="2800" dirty="0"/>
              <a:t>trình bên có độ phức tạp là bao nhiêu ?</a:t>
            </a:r>
            <a:endParaRPr lang="LID4096" sz="2800" dirty="0"/>
          </a:p>
        </p:txBody>
      </p:sp>
      <p:sp>
        <p:nvSpPr>
          <p:cNvPr id="48" name="dap an sai 1">
            <a:extLst>
              <a:ext uri="{FF2B5EF4-FFF2-40B4-BE49-F238E27FC236}">
                <a16:creationId xmlns:a16="http://schemas.microsoft.com/office/drawing/2014/main" id="{A0611D7A-CD0F-402A-A8D0-993EBAD9A393}"/>
              </a:ext>
            </a:extLst>
          </p:cNvPr>
          <p:cNvSpPr/>
          <p:nvPr/>
        </p:nvSpPr>
        <p:spPr>
          <a:xfrm>
            <a:off x="3124200" y="3390900"/>
            <a:ext cx="2928504" cy="15240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vi-VN" sz="2400" dirty="0"/>
              <a:t>A: 2</a:t>
            </a:r>
            <a:endParaRPr lang="LID4096" sz="2400" dirty="0"/>
          </a:p>
        </p:txBody>
      </p:sp>
      <p:sp>
        <p:nvSpPr>
          <p:cNvPr id="49" name="dap an dung">
            <a:extLst>
              <a:ext uri="{FF2B5EF4-FFF2-40B4-BE49-F238E27FC236}">
                <a16:creationId xmlns:a16="http://schemas.microsoft.com/office/drawing/2014/main" id="{DFB7F47C-2BF5-4BD1-8A9F-37F3361A09BC}"/>
              </a:ext>
            </a:extLst>
          </p:cNvPr>
          <p:cNvSpPr/>
          <p:nvPr/>
        </p:nvSpPr>
        <p:spPr>
          <a:xfrm>
            <a:off x="7116943" y="3384791"/>
            <a:ext cx="2928504" cy="15240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vi-VN" sz="2400" dirty="0"/>
              <a:t>B: 3</a:t>
            </a:r>
            <a:endParaRPr lang="LID4096" sz="2400" dirty="0"/>
          </a:p>
        </p:txBody>
      </p:sp>
      <p:sp>
        <p:nvSpPr>
          <p:cNvPr id="50" name="dap an sai 2">
            <a:extLst>
              <a:ext uri="{FF2B5EF4-FFF2-40B4-BE49-F238E27FC236}">
                <a16:creationId xmlns:a16="http://schemas.microsoft.com/office/drawing/2014/main" id="{56A38C7D-72FF-45A2-B2D1-9D7BE2620F46}"/>
              </a:ext>
            </a:extLst>
          </p:cNvPr>
          <p:cNvSpPr/>
          <p:nvPr/>
        </p:nvSpPr>
        <p:spPr>
          <a:xfrm>
            <a:off x="3183407" y="5638180"/>
            <a:ext cx="2928504" cy="15240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vi-VN" sz="2400" dirty="0"/>
              <a:t>C: 4</a:t>
            </a:r>
            <a:endParaRPr lang="LID4096" sz="2400" dirty="0"/>
          </a:p>
        </p:txBody>
      </p:sp>
      <p:sp>
        <p:nvSpPr>
          <p:cNvPr id="51" name="dap an sai 3">
            <a:extLst>
              <a:ext uri="{FF2B5EF4-FFF2-40B4-BE49-F238E27FC236}">
                <a16:creationId xmlns:a16="http://schemas.microsoft.com/office/drawing/2014/main" id="{19345233-DB16-46AB-B2FE-A4A5D5961128}"/>
              </a:ext>
            </a:extLst>
          </p:cNvPr>
          <p:cNvSpPr/>
          <p:nvPr/>
        </p:nvSpPr>
        <p:spPr>
          <a:xfrm>
            <a:off x="7089892" y="5606609"/>
            <a:ext cx="2928504" cy="15240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vi-VN" sz="2400" dirty="0"/>
              <a:t>D: 5</a:t>
            </a:r>
            <a:endParaRPr lang="LID4096"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500" fill="hold"/>
                                        <p:tgtEl>
                                          <p:spTgt spid="47"/>
                                        </p:tgtEl>
                                        <p:attrNameLst>
                                          <p:attrName>ppt_w</p:attrName>
                                        </p:attrNameLst>
                                      </p:cBhvr>
                                      <p:tavLst>
                                        <p:tav tm="0">
                                          <p:val>
                                            <p:fltVal val="0"/>
                                          </p:val>
                                        </p:tav>
                                        <p:tav tm="100000">
                                          <p:val>
                                            <p:strVal val="#ppt_w"/>
                                          </p:val>
                                        </p:tav>
                                      </p:tavLst>
                                    </p:anim>
                                    <p:anim calcmode="lin" valueType="num">
                                      <p:cBhvr>
                                        <p:cTn id="8" dur="500" fill="hold"/>
                                        <p:tgtEl>
                                          <p:spTgt spid="47"/>
                                        </p:tgtEl>
                                        <p:attrNameLst>
                                          <p:attrName>ppt_h</p:attrName>
                                        </p:attrNameLst>
                                      </p:cBhvr>
                                      <p:tavLst>
                                        <p:tav tm="0">
                                          <p:val>
                                            <p:fltVal val="0"/>
                                          </p:val>
                                        </p:tav>
                                        <p:tav tm="100000">
                                          <p:val>
                                            <p:strVal val="#ppt_h"/>
                                          </p:val>
                                        </p:tav>
                                      </p:tavLst>
                                    </p:anim>
                                  </p:childTnLst>
                                </p:cTn>
                              </p:par>
                              <p:par>
                                <p:cTn id="9" presetID="26" presetClass="emph" presetSubtype="0" repeatCount="3000" fill="hold" grpId="1" nodeType="withEffect">
                                  <p:stCondLst>
                                    <p:cond delay="0"/>
                                  </p:stCondLst>
                                  <p:childTnLst>
                                    <p:animEffect transition="out" filter="fade">
                                      <p:cBhvr>
                                        <p:cTn id="10" dur="500" tmFilter="0, 0; .2, .5; .8, .5; 1, 0"/>
                                        <p:tgtEl>
                                          <p:spTgt spid="47"/>
                                        </p:tgtEl>
                                      </p:cBhvr>
                                    </p:animEffect>
                                    <p:animScale>
                                      <p:cBhvr>
                                        <p:cTn id="11" dur="250" autoRev="1" fill="hold"/>
                                        <p:tgtEl>
                                          <p:spTgt spid="47"/>
                                        </p:tgtEl>
                                      </p:cBhvr>
                                      <p:by x="105000" y="105000"/>
                                    </p:animScale>
                                  </p:childTnLst>
                                </p:cTn>
                              </p:par>
                              <p:par>
                                <p:cTn id="12" presetID="23" presetClass="entr" presetSubtype="16" fill="hold" grpId="2" nodeType="withEffect">
                                  <p:stCondLst>
                                    <p:cond delay="0"/>
                                  </p:stCondLst>
                                  <p:childTnLst>
                                    <p:set>
                                      <p:cBhvr>
                                        <p:cTn id="13" dur="1" fill="hold">
                                          <p:stCondLst>
                                            <p:cond delay="0"/>
                                          </p:stCondLst>
                                        </p:cTn>
                                        <p:tgtEl>
                                          <p:spTgt spid="47"/>
                                        </p:tgtEl>
                                        <p:attrNameLst>
                                          <p:attrName>style.visibility</p:attrName>
                                        </p:attrNameLst>
                                      </p:cBhvr>
                                      <p:to>
                                        <p:strVal val="visible"/>
                                      </p:to>
                                    </p:set>
                                    <p:anim calcmode="lin" valueType="num">
                                      <p:cBhvr>
                                        <p:cTn id="14" dur="500" fill="hold"/>
                                        <p:tgtEl>
                                          <p:spTgt spid="47"/>
                                        </p:tgtEl>
                                        <p:attrNameLst>
                                          <p:attrName>ppt_w</p:attrName>
                                        </p:attrNameLst>
                                      </p:cBhvr>
                                      <p:tavLst>
                                        <p:tav tm="0">
                                          <p:val>
                                            <p:fltVal val="0"/>
                                          </p:val>
                                        </p:tav>
                                        <p:tav tm="100000">
                                          <p:val>
                                            <p:strVal val="#ppt_w"/>
                                          </p:val>
                                        </p:tav>
                                      </p:tavLst>
                                    </p:anim>
                                    <p:anim calcmode="lin" valueType="num">
                                      <p:cBhvr>
                                        <p:cTn id="15" dur="500" fill="hold"/>
                                        <p:tgtEl>
                                          <p:spTgt spid="47"/>
                                        </p:tgtEl>
                                        <p:attrNameLst>
                                          <p:attrName>ppt_h</p:attrName>
                                        </p:attrNameLst>
                                      </p:cBhvr>
                                      <p:tavLst>
                                        <p:tav tm="0">
                                          <p:val>
                                            <p:fltVal val="0"/>
                                          </p:val>
                                        </p:tav>
                                        <p:tav tm="100000">
                                          <p:val>
                                            <p:strVal val="#ppt_h"/>
                                          </p:val>
                                        </p:tav>
                                      </p:tavLst>
                                    </p:anim>
                                  </p:childTnLst>
                                </p:cTn>
                              </p:par>
                              <p:par>
                                <p:cTn id="16" presetID="23" presetClass="entr" presetSubtype="16"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 calcmode="lin" valueType="num">
                                      <p:cBhvr>
                                        <p:cTn id="18" dur="500" fill="hold"/>
                                        <p:tgtEl>
                                          <p:spTgt spid="49"/>
                                        </p:tgtEl>
                                        <p:attrNameLst>
                                          <p:attrName>ppt_w</p:attrName>
                                        </p:attrNameLst>
                                      </p:cBhvr>
                                      <p:tavLst>
                                        <p:tav tm="0">
                                          <p:val>
                                            <p:fltVal val="0"/>
                                          </p:val>
                                        </p:tav>
                                        <p:tav tm="100000">
                                          <p:val>
                                            <p:strVal val="#ppt_w"/>
                                          </p:val>
                                        </p:tav>
                                      </p:tavLst>
                                    </p:anim>
                                    <p:anim calcmode="lin" valueType="num">
                                      <p:cBhvr>
                                        <p:cTn id="19" dur="500" fill="hold"/>
                                        <p:tgtEl>
                                          <p:spTgt spid="49"/>
                                        </p:tgtEl>
                                        <p:attrNameLst>
                                          <p:attrName>ppt_h</p:attrName>
                                        </p:attrNameLst>
                                      </p:cBhvr>
                                      <p:tavLst>
                                        <p:tav tm="0">
                                          <p:val>
                                            <p:fltVal val="0"/>
                                          </p:val>
                                        </p:tav>
                                        <p:tav tm="100000">
                                          <p:val>
                                            <p:strVal val="#ppt_h"/>
                                          </p:val>
                                        </p:tav>
                                      </p:tavLst>
                                    </p:anim>
                                  </p:childTnLst>
                                </p:cTn>
                              </p:par>
                              <p:par>
                                <p:cTn id="20" presetID="23" presetClass="entr" presetSubtype="16"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 calcmode="lin" valueType="num">
                                      <p:cBhvr>
                                        <p:cTn id="22" dur="500" fill="hold"/>
                                        <p:tgtEl>
                                          <p:spTgt spid="48"/>
                                        </p:tgtEl>
                                        <p:attrNameLst>
                                          <p:attrName>ppt_w</p:attrName>
                                        </p:attrNameLst>
                                      </p:cBhvr>
                                      <p:tavLst>
                                        <p:tav tm="0">
                                          <p:val>
                                            <p:fltVal val="0"/>
                                          </p:val>
                                        </p:tav>
                                        <p:tav tm="100000">
                                          <p:val>
                                            <p:strVal val="#ppt_w"/>
                                          </p:val>
                                        </p:tav>
                                      </p:tavLst>
                                    </p:anim>
                                    <p:anim calcmode="lin" valueType="num">
                                      <p:cBhvr>
                                        <p:cTn id="23" dur="500" fill="hold"/>
                                        <p:tgtEl>
                                          <p:spTgt spid="48"/>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0"/>
                                  </p:stCondLst>
                                  <p:childTnLst>
                                    <p:set>
                                      <p:cBhvr>
                                        <p:cTn id="25" dur="1" fill="hold">
                                          <p:stCondLst>
                                            <p:cond delay="0"/>
                                          </p:stCondLst>
                                        </p:cTn>
                                        <p:tgtEl>
                                          <p:spTgt spid="50"/>
                                        </p:tgtEl>
                                        <p:attrNameLst>
                                          <p:attrName>style.visibility</p:attrName>
                                        </p:attrNameLst>
                                      </p:cBhvr>
                                      <p:to>
                                        <p:strVal val="visible"/>
                                      </p:to>
                                    </p:set>
                                    <p:anim calcmode="lin" valueType="num">
                                      <p:cBhvr>
                                        <p:cTn id="26" dur="500" fill="hold"/>
                                        <p:tgtEl>
                                          <p:spTgt spid="50"/>
                                        </p:tgtEl>
                                        <p:attrNameLst>
                                          <p:attrName>ppt_w</p:attrName>
                                        </p:attrNameLst>
                                      </p:cBhvr>
                                      <p:tavLst>
                                        <p:tav tm="0">
                                          <p:val>
                                            <p:fltVal val="0"/>
                                          </p:val>
                                        </p:tav>
                                        <p:tav tm="100000">
                                          <p:val>
                                            <p:strVal val="#ppt_w"/>
                                          </p:val>
                                        </p:tav>
                                      </p:tavLst>
                                    </p:anim>
                                    <p:anim calcmode="lin" valueType="num">
                                      <p:cBhvr>
                                        <p:cTn id="27" dur="500" fill="hold"/>
                                        <p:tgtEl>
                                          <p:spTgt spid="50"/>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0"/>
                                  </p:stCondLst>
                                  <p:childTnLst>
                                    <p:set>
                                      <p:cBhvr>
                                        <p:cTn id="29" dur="1" fill="hold">
                                          <p:stCondLst>
                                            <p:cond delay="0"/>
                                          </p:stCondLst>
                                        </p:cTn>
                                        <p:tgtEl>
                                          <p:spTgt spid="51"/>
                                        </p:tgtEl>
                                        <p:attrNameLst>
                                          <p:attrName>style.visibility</p:attrName>
                                        </p:attrNameLst>
                                      </p:cBhvr>
                                      <p:to>
                                        <p:strVal val="visible"/>
                                      </p:to>
                                    </p:set>
                                    <p:anim calcmode="lin" valueType="num">
                                      <p:cBhvr>
                                        <p:cTn id="30" dur="500" fill="hold"/>
                                        <p:tgtEl>
                                          <p:spTgt spid="51"/>
                                        </p:tgtEl>
                                        <p:attrNameLst>
                                          <p:attrName>ppt_w</p:attrName>
                                        </p:attrNameLst>
                                      </p:cBhvr>
                                      <p:tavLst>
                                        <p:tav tm="0">
                                          <p:val>
                                            <p:fltVal val="0"/>
                                          </p:val>
                                        </p:tav>
                                        <p:tav tm="100000">
                                          <p:val>
                                            <p:strVal val="#ppt_w"/>
                                          </p:val>
                                        </p:tav>
                                      </p:tavLst>
                                    </p:anim>
                                    <p:anim calcmode="lin" valueType="num">
                                      <p:cBhvr>
                                        <p:cTn id="31" dur="500" fill="hold"/>
                                        <p:tgtEl>
                                          <p:spTgt spid="51"/>
                                        </p:tgtEl>
                                        <p:attrNameLst>
                                          <p:attrName>ppt_h</p:attrName>
                                        </p:attrNameLst>
                                      </p:cBhvr>
                                      <p:tavLst>
                                        <p:tav tm="0">
                                          <p:val>
                                            <p:fltVal val="0"/>
                                          </p:val>
                                        </p:tav>
                                        <p:tav tm="100000">
                                          <p:val>
                                            <p:strVal val="#ppt_h"/>
                                          </p:val>
                                        </p:tav>
                                      </p:tavLst>
                                    </p:anim>
                                  </p:childTnLst>
                                </p:cTn>
                              </p:par>
                              <p:par>
                                <p:cTn id="32" presetID="23" presetClass="entr" presetSubtype="16"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p:cTn id="34" dur="500" fill="hold"/>
                                        <p:tgtEl>
                                          <p:spTgt spid="5"/>
                                        </p:tgtEl>
                                        <p:attrNameLst>
                                          <p:attrName>ppt_w</p:attrName>
                                        </p:attrNameLst>
                                      </p:cBhvr>
                                      <p:tavLst>
                                        <p:tav tm="0">
                                          <p:val>
                                            <p:fltVal val="0"/>
                                          </p:val>
                                        </p:tav>
                                        <p:tav tm="100000">
                                          <p:val>
                                            <p:strVal val="#ppt_w"/>
                                          </p:val>
                                        </p:tav>
                                      </p:tavLst>
                                    </p:anim>
                                    <p:anim calcmode="lin" valueType="num">
                                      <p:cBhvr>
                                        <p:cTn id="35" dur="500" fill="hold"/>
                                        <p:tgtEl>
                                          <p:spTgt spid="5"/>
                                        </p:tgtEl>
                                        <p:attrNameLst>
                                          <p:attrName>ppt_h</p:attrName>
                                        </p:attrNameLst>
                                      </p:cBhvr>
                                      <p:tavLst>
                                        <p:tav tm="0">
                                          <p:val>
                                            <p:fltVal val="0"/>
                                          </p:val>
                                        </p:tav>
                                        <p:tav tm="100000">
                                          <p:val>
                                            <p:strVal val="#ppt_h"/>
                                          </p:val>
                                        </p:tav>
                                      </p:tavLst>
                                    </p:anim>
                                  </p:childTnLst>
                                </p:cTn>
                              </p:par>
                              <p:par>
                                <p:cTn id="36" presetID="23" presetClass="entr" presetSubtype="16"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p:cTn id="38" dur="500" fill="hold"/>
                                        <p:tgtEl>
                                          <p:spTgt spid="7"/>
                                        </p:tgtEl>
                                        <p:attrNameLst>
                                          <p:attrName>ppt_w</p:attrName>
                                        </p:attrNameLst>
                                      </p:cBhvr>
                                      <p:tavLst>
                                        <p:tav tm="0">
                                          <p:val>
                                            <p:fltVal val="0"/>
                                          </p:val>
                                        </p:tav>
                                        <p:tav tm="100000">
                                          <p:val>
                                            <p:strVal val="#ppt_w"/>
                                          </p:val>
                                        </p:tav>
                                      </p:tavLst>
                                    </p:anim>
                                    <p:anim calcmode="lin" valueType="num">
                                      <p:cBhvr>
                                        <p:cTn id="39" dur="500" fill="hold"/>
                                        <p:tgtEl>
                                          <p:spTgt spid="7"/>
                                        </p:tgtEl>
                                        <p:attrNameLst>
                                          <p:attrName>ppt_h</p:attrName>
                                        </p:attrNameLst>
                                      </p:cBhvr>
                                      <p:tavLst>
                                        <p:tav tm="0">
                                          <p:val>
                                            <p:fltVal val="0"/>
                                          </p:val>
                                        </p:tav>
                                        <p:tav tm="100000">
                                          <p:val>
                                            <p:strVal val="#ppt_h"/>
                                          </p:val>
                                        </p:tav>
                                      </p:tavLst>
                                    </p:anim>
                                  </p:childTnLst>
                                </p:cTn>
                              </p:par>
                              <p:par>
                                <p:cTn id="40" presetID="23" presetClass="entr" presetSubtype="16"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p:cTn id="42" dur="500" fill="hold"/>
                                        <p:tgtEl>
                                          <p:spTgt spid="21"/>
                                        </p:tgtEl>
                                        <p:attrNameLst>
                                          <p:attrName>ppt_w</p:attrName>
                                        </p:attrNameLst>
                                      </p:cBhvr>
                                      <p:tavLst>
                                        <p:tav tm="0">
                                          <p:val>
                                            <p:fltVal val="0"/>
                                          </p:val>
                                        </p:tav>
                                        <p:tav tm="100000">
                                          <p:val>
                                            <p:strVal val="#ppt_w"/>
                                          </p:val>
                                        </p:tav>
                                      </p:tavLst>
                                    </p:anim>
                                    <p:anim calcmode="lin" valueType="num">
                                      <p:cBhvr>
                                        <p:cTn id="43" dur="500" fill="hold"/>
                                        <p:tgtEl>
                                          <p:spTgt spid="21"/>
                                        </p:tgtEl>
                                        <p:attrNameLst>
                                          <p:attrName>ppt_h</p:attrName>
                                        </p:attrNameLst>
                                      </p:cBhvr>
                                      <p:tavLst>
                                        <p:tav tm="0">
                                          <p:val>
                                            <p:fltVal val="0"/>
                                          </p:val>
                                        </p:tav>
                                        <p:tav tm="100000">
                                          <p:val>
                                            <p:strVal val="#ppt_h"/>
                                          </p:val>
                                        </p:tav>
                                      </p:tavLst>
                                    </p:anim>
                                  </p:childTnLst>
                                </p:cTn>
                              </p:par>
                              <p:par>
                                <p:cTn id="44" presetID="23" presetClass="entr" presetSubtype="16"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 calcmode="lin" valueType="num">
                                      <p:cBhvr>
                                        <p:cTn id="46" dur="500" fill="hold"/>
                                        <p:tgtEl>
                                          <p:spTgt spid="22"/>
                                        </p:tgtEl>
                                        <p:attrNameLst>
                                          <p:attrName>ppt_w</p:attrName>
                                        </p:attrNameLst>
                                      </p:cBhvr>
                                      <p:tavLst>
                                        <p:tav tm="0">
                                          <p:val>
                                            <p:fltVal val="0"/>
                                          </p:val>
                                        </p:tav>
                                        <p:tav tm="100000">
                                          <p:val>
                                            <p:strVal val="#ppt_w"/>
                                          </p:val>
                                        </p:tav>
                                      </p:tavLst>
                                    </p:anim>
                                    <p:anim calcmode="lin" valueType="num">
                                      <p:cBhvr>
                                        <p:cTn id="47" dur="500" fill="hold"/>
                                        <p:tgtEl>
                                          <p:spTgt spid="22"/>
                                        </p:tgtEl>
                                        <p:attrNameLst>
                                          <p:attrName>ppt_h</p:attrName>
                                        </p:attrNameLst>
                                      </p:cBhvr>
                                      <p:tavLst>
                                        <p:tav tm="0">
                                          <p:val>
                                            <p:fltVal val="0"/>
                                          </p:val>
                                        </p:tav>
                                        <p:tav tm="100000">
                                          <p:val>
                                            <p:strVal val="#ppt_h"/>
                                          </p:val>
                                        </p:tav>
                                      </p:tavLst>
                                    </p:anim>
                                  </p:childTnLst>
                                </p:cTn>
                              </p:par>
                              <p:par>
                                <p:cTn id="48" presetID="23" presetClass="entr" presetSubtype="16" fill="hold" nodeType="withEffect">
                                  <p:stCondLst>
                                    <p:cond delay="0"/>
                                  </p:stCondLst>
                                  <p:childTnLst>
                                    <p:set>
                                      <p:cBhvr>
                                        <p:cTn id="49" dur="1" fill="hold">
                                          <p:stCondLst>
                                            <p:cond delay="0"/>
                                          </p:stCondLst>
                                        </p:cTn>
                                        <p:tgtEl>
                                          <p:spTgt spid="26"/>
                                        </p:tgtEl>
                                        <p:attrNameLst>
                                          <p:attrName>style.visibility</p:attrName>
                                        </p:attrNameLst>
                                      </p:cBhvr>
                                      <p:to>
                                        <p:strVal val="visible"/>
                                      </p:to>
                                    </p:set>
                                    <p:anim calcmode="lin" valueType="num">
                                      <p:cBhvr>
                                        <p:cTn id="50" dur="500" fill="hold"/>
                                        <p:tgtEl>
                                          <p:spTgt spid="26"/>
                                        </p:tgtEl>
                                        <p:attrNameLst>
                                          <p:attrName>ppt_w</p:attrName>
                                        </p:attrNameLst>
                                      </p:cBhvr>
                                      <p:tavLst>
                                        <p:tav tm="0">
                                          <p:val>
                                            <p:fltVal val="0"/>
                                          </p:val>
                                        </p:tav>
                                        <p:tav tm="100000">
                                          <p:val>
                                            <p:strVal val="#ppt_w"/>
                                          </p:val>
                                        </p:tav>
                                      </p:tavLst>
                                    </p:anim>
                                    <p:anim calcmode="lin" valueType="num">
                                      <p:cBhvr>
                                        <p:cTn id="51" dur="500" fill="hold"/>
                                        <p:tgtEl>
                                          <p:spTgt spid="26"/>
                                        </p:tgtEl>
                                        <p:attrNameLst>
                                          <p:attrName>ppt_h</p:attrName>
                                        </p:attrNameLst>
                                      </p:cBhvr>
                                      <p:tavLst>
                                        <p:tav tm="0">
                                          <p:val>
                                            <p:fltVal val="0"/>
                                          </p:val>
                                        </p:tav>
                                        <p:tav tm="100000">
                                          <p:val>
                                            <p:strVal val="#ppt_h"/>
                                          </p:val>
                                        </p:tav>
                                      </p:tavLst>
                                    </p:anim>
                                  </p:childTnLst>
                                </p:cTn>
                              </p:par>
                              <p:par>
                                <p:cTn id="52" presetID="23" presetClass="entr" presetSubtype="16"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 calcmode="lin" valueType="num">
                                      <p:cBhvr>
                                        <p:cTn id="54" dur="500" fill="hold"/>
                                        <p:tgtEl>
                                          <p:spTgt spid="28"/>
                                        </p:tgtEl>
                                        <p:attrNameLst>
                                          <p:attrName>ppt_w</p:attrName>
                                        </p:attrNameLst>
                                      </p:cBhvr>
                                      <p:tavLst>
                                        <p:tav tm="0">
                                          <p:val>
                                            <p:fltVal val="0"/>
                                          </p:val>
                                        </p:tav>
                                        <p:tav tm="100000">
                                          <p:val>
                                            <p:strVal val="#ppt_w"/>
                                          </p:val>
                                        </p:tav>
                                      </p:tavLst>
                                    </p:anim>
                                    <p:anim calcmode="lin" valueType="num">
                                      <p:cBhvr>
                                        <p:cTn id="55" dur="500" fill="hold"/>
                                        <p:tgtEl>
                                          <p:spTgt spid="28"/>
                                        </p:tgtEl>
                                        <p:attrNameLst>
                                          <p:attrName>ppt_h</p:attrName>
                                        </p:attrNameLst>
                                      </p:cBhvr>
                                      <p:tavLst>
                                        <p:tav tm="0">
                                          <p:val>
                                            <p:fltVal val="0"/>
                                          </p:val>
                                        </p:tav>
                                        <p:tav tm="100000">
                                          <p:val>
                                            <p:strVal val="#ppt_h"/>
                                          </p:val>
                                        </p:tav>
                                      </p:tavLst>
                                    </p:anim>
                                  </p:childTnLst>
                                </p:cTn>
                              </p:par>
                              <p:par>
                                <p:cTn id="56" presetID="23" presetClass="entr" presetSubtype="16" fill="hold" nodeType="withEffect">
                                  <p:stCondLst>
                                    <p:cond delay="0"/>
                                  </p:stCondLst>
                                  <p:childTnLst>
                                    <p:set>
                                      <p:cBhvr>
                                        <p:cTn id="57" dur="1" fill="hold">
                                          <p:stCondLst>
                                            <p:cond delay="0"/>
                                          </p:stCondLst>
                                        </p:cTn>
                                        <p:tgtEl>
                                          <p:spTgt spid="30"/>
                                        </p:tgtEl>
                                        <p:attrNameLst>
                                          <p:attrName>style.visibility</p:attrName>
                                        </p:attrNameLst>
                                      </p:cBhvr>
                                      <p:to>
                                        <p:strVal val="visible"/>
                                      </p:to>
                                    </p:set>
                                    <p:anim calcmode="lin" valueType="num">
                                      <p:cBhvr>
                                        <p:cTn id="58" dur="500" fill="hold"/>
                                        <p:tgtEl>
                                          <p:spTgt spid="30"/>
                                        </p:tgtEl>
                                        <p:attrNameLst>
                                          <p:attrName>ppt_w</p:attrName>
                                        </p:attrNameLst>
                                      </p:cBhvr>
                                      <p:tavLst>
                                        <p:tav tm="0">
                                          <p:val>
                                            <p:fltVal val="0"/>
                                          </p:val>
                                        </p:tav>
                                        <p:tav tm="100000">
                                          <p:val>
                                            <p:strVal val="#ppt_w"/>
                                          </p:val>
                                        </p:tav>
                                      </p:tavLst>
                                    </p:anim>
                                    <p:anim calcmode="lin" valueType="num">
                                      <p:cBhvr>
                                        <p:cTn id="59" dur="500" fill="hold"/>
                                        <p:tgtEl>
                                          <p:spTgt spid="30"/>
                                        </p:tgtEl>
                                        <p:attrNameLst>
                                          <p:attrName>ppt_h</p:attrName>
                                        </p:attrNameLst>
                                      </p:cBhvr>
                                      <p:tavLst>
                                        <p:tav tm="0">
                                          <p:val>
                                            <p:fltVal val="0"/>
                                          </p:val>
                                        </p:tav>
                                        <p:tav tm="100000">
                                          <p:val>
                                            <p:strVal val="#ppt_h"/>
                                          </p:val>
                                        </p:tav>
                                      </p:tavLst>
                                    </p:anim>
                                  </p:childTnLst>
                                </p:cTn>
                              </p:par>
                              <p:par>
                                <p:cTn id="60" presetID="23" presetClass="entr" presetSubtype="16" fill="hold" nodeType="withEffect">
                                  <p:stCondLst>
                                    <p:cond delay="0"/>
                                  </p:stCondLst>
                                  <p:childTnLst>
                                    <p:set>
                                      <p:cBhvr>
                                        <p:cTn id="61" dur="1" fill="hold">
                                          <p:stCondLst>
                                            <p:cond delay="0"/>
                                          </p:stCondLst>
                                        </p:cTn>
                                        <p:tgtEl>
                                          <p:spTgt spid="36"/>
                                        </p:tgtEl>
                                        <p:attrNameLst>
                                          <p:attrName>style.visibility</p:attrName>
                                        </p:attrNameLst>
                                      </p:cBhvr>
                                      <p:to>
                                        <p:strVal val="visible"/>
                                      </p:to>
                                    </p:set>
                                    <p:anim calcmode="lin" valueType="num">
                                      <p:cBhvr>
                                        <p:cTn id="62" dur="500" fill="hold"/>
                                        <p:tgtEl>
                                          <p:spTgt spid="36"/>
                                        </p:tgtEl>
                                        <p:attrNameLst>
                                          <p:attrName>ppt_w</p:attrName>
                                        </p:attrNameLst>
                                      </p:cBhvr>
                                      <p:tavLst>
                                        <p:tav tm="0">
                                          <p:val>
                                            <p:fltVal val="0"/>
                                          </p:val>
                                        </p:tav>
                                        <p:tav tm="100000">
                                          <p:val>
                                            <p:strVal val="#ppt_w"/>
                                          </p:val>
                                        </p:tav>
                                      </p:tavLst>
                                    </p:anim>
                                    <p:anim calcmode="lin" valueType="num">
                                      <p:cBhvr>
                                        <p:cTn id="63" dur="500" fill="hold"/>
                                        <p:tgtEl>
                                          <p:spTgt spid="36"/>
                                        </p:tgtEl>
                                        <p:attrNameLst>
                                          <p:attrName>ppt_h</p:attrName>
                                        </p:attrNameLst>
                                      </p:cBhvr>
                                      <p:tavLst>
                                        <p:tav tm="0">
                                          <p:val>
                                            <p:fltVal val="0"/>
                                          </p:val>
                                        </p:tav>
                                        <p:tav tm="100000">
                                          <p:val>
                                            <p:strVal val="#ppt_h"/>
                                          </p:val>
                                        </p:tav>
                                      </p:tavLst>
                                    </p:anim>
                                  </p:childTnLst>
                                </p:cTn>
                              </p:par>
                              <p:par>
                                <p:cTn id="64" presetID="23" presetClass="entr" presetSubtype="16" fill="hold" nodeType="withEffect">
                                  <p:stCondLst>
                                    <p:cond delay="0"/>
                                  </p:stCondLst>
                                  <p:childTnLst>
                                    <p:set>
                                      <p:cBhvr>
                                        <p:cTn id="65" dur="1" fill="hold">
                                          <p:stCondLst>
                                            <p:cond delay="0"/>
                                          </p:stCondLst>
                                        </p:cTn>
                                        <p:tgtEl>
                                          <p:spTgt spid="38"/>
                                        </p:tgtEl>
                                        <p:attrNameLst>
                                          <p:attrName>style.visibility</p:attrName>
                                        </p:attrNameLst>
                                      </p:cBhvr>
                                      <p:to>
                                        <p:strVal val="visible"/>
                                      </p:to>
                                    </p:set>
                                    <p:anim calcmode="lin" valueType="num">
                                      <p:cBhvr>
                                        <p:cTn id="66" dur="500" fill="hold"/>
                                        <p:tgtEl>
                                          <p:spTgt spid="38"/>
                                        </p:tgtEl>
                                        <p:attrNameLst>
                                          <p:attrName>ppt_w</p:attrName>
                                        </p:attrNameLst>
                                      </p:cBhvr>
                                      <p:tavLst>
                                        <p:tav tm="0">
                                          <p:val>
                                            <p:fltVal val="0"/>
                                          </p:val>
                                        </p:tav>
                                        <p:tav tm="100000">
                                          <p:val>
                                            <p:strVal val="#ppt_w"/>
                                          </p:val>
                                        </p:tav>
                                      </p:tavLst>
                                    </p:anim>
                                    <p:anim calcmode="lin" valueType="num">
                                      <p:cBhvr>
                                        <p:cTn id="67" dur="500" fill="hold"/>
                                        <p:tgtEl>
                                          <p:spTgt spid="38"/>
                                        </p:tgtEl>
                                        <p:attrNameLst>
                                          <p:attrName>ppt_h</p:attrName>
                                        </p:attrNameLst>
                                      </p:cBhvr>
                                      <p:tavLst>
                                        <p:tav tm="0">
                                          <p:val>
                                            <p:fltVal val="0"/>
                                          </p:val>
                                        </p:tav>
                                        <p:tav tm="100000">
                                          <p:val>
                                            <p:strVal val="#ppt_h"/>
                                          </p:val>
                                        </p:tav>
                                      </p:tavLst>
                                    </p:anim>
                                  </p:childTnLst>
                                </p:cTn>
                              </p:par>
                              <p:par>
                                <p:cTn id="68" presetID="23" presetClass="entr" presetSubtype="16" fill="hold" nodeType="withEffect">
                                  <p:stCondLst>
                                    <p:cond delay="0"/>
                                  </p:stCondLst>
                                  <p:childTnLst>
                                    <p:set>
                                      <p:cBhvr>
                                        <p:cTn id="69" dur="1" fill="hold">
                                          <p:stCondLst>
                                            <p:cond delay="0"/>
                                          </p:stCondLst>
                                        </p:cTn>
                                        <p:tgtEl>
                                          <p:spTgt spid="46"/>
                                        </p:tgtEl>
                                        <p:attrNameLst>
                                          <p:attrName>style.visibility</p:attrName>
                                        </p:attrNameLst>
                                      </p:cBhvr>
                                      <p:to>
                                        <p:strVal val="visible"/>
                                      </p:to>
                                    </p:set>
                                    <p:anim calcmode="lin" valueType="num">
                                      <p:cBhvr>
                                        <p:cTn id="70" dur="500" fill="hold"/>
                                        <p:tgtEl>
                                          <p:spTgt spid="46"/>
                                        </p:tgtEl>
                                        <p:attrNameLst>
                                          <p:attrName>ppt_w</p:attrName>
                                        </p:attrNameLst>
                                      </p:cBhvr>
                                      <p:tavLst>
                                        <p:tav tm="0">
                                          <p:val>
                                            <p:fltVal val="0"/>
                                          </p:val>
                                        </p:tav>
                                        <p:tav tm="100000">
                                          <p:val>
                                            <p:strVal val="#ppt_w"/>
                                          </p:val>
                                        </p:tav>
                                      </p:tavLst>
                                    </p:anim>
                                    <p:anim calcmode="lin" valueType="num">
                                      <p:cBhvr>
                                        <p:cTn id="71" dur="500" fill="hold"/>
                                        <p:tgtEl>
                                          <p:spTgt spid="4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72" restart="whenNotActive" fill="hold" evtFilter="cancelBubble" nodeType="interactiveSeq">
                <p:stCondLst>
                  <p:cond evt="onClick" delay="0">
                    <p:tgtEl>
                      <p:spTgt spid="49"/>
                    </p:tgtEl>
                  </p:cond>
                </p:stCondLst>
                <p:endSync evt="end" delay="0">
                  <p:rtn val="all"/>
                </p:endSync>
                <p:childTnLst>
                  <p:par>
                    <p:cTn id="73" fill="hold">
                      <p:stCondLst>
                        <p:cond delay="0"/>
                      </p:stCondLst>
                      <p:childTnLst>
                        <p:par>
                          <p:cTn id="74" fill="hold">
                            <p:stCondLst>
                              <p:cond delay="0"/>
                            </p:stCondLst>
                            <p:childTnLst>
                              <p:par>
                                <p:cTn id="75" presetID="1" presetClass="emph" presetSubtype="2" fill="hold" nodeType="clickEffect">
                                  <p:stCondLst>
                                    <p:cond delay="0"/>
                                  </p:stCondLst>
                                  <p:childTnLst>
                                    <p:animClr clrSpc="rgb" dir="cw">
                                      <p:cBhvr>
                                        <p:cTn id="76" dur="2000" fill="hold"/>
                                        <p:tgtEl>
                                          <p:spTgt spid="49"/>
                                        </p:tgtEl>
                                        <p:attrNameLst>
                                          <p:attrName>fillcolor</p:attrName>
                                        </p:attrNameLst>
                                      </p:cBhvr>
                                      <p:to>
                                        <a:srgbClr val="00B050"/>
                                      </p:to>
                                    </p:animClr>
                                    <p:set>
                                      <p:cBhvr>
                                        <p:cTn id="77" dur="2000" fill="hold"/>
                                        <p:tgtEl>
                                          <p:spTgt spid="49"/>
                                        </p:tgtEl>
                                        <p:attrNameLst>
                                          <p:attrName>fill.type</p:attrName>
                                        </p:attrNameLst>
                                      </p:cBhvr>
                                      <p:to>
                                        <p:strVal val="solid"/>
                                      </p:to>
                                    </p:set>
                                    <p:set>
                                      <p:cBhvr>
                                        <p:cTn id="78" dur="2000" fill="hold"/>
                                        <p:tgtEl>
                                          <p:spTgt spid="49"/>
                                        </p:tgtEl>
                                        <p:attrNameLst>
                                          <p:attrName>fill.on</p:attrName>
                                        </p:attrNameLst>
                                      </p:cBhvr>
                                      <p:to>
                                        <p:strVal val="true"/>
                                      </p:to>
                                    </p:set>
                                  </p:childTnLst>
                                </p:cTn>
                              </p:par>
                            </p:childTnLst>
                          </p:cTn>
                        </p:par>
                      </p:childTnLst>
                    </p:cTn>
                  </p:par>
                </p:childTnLst>
              </p:cTn>
              <p:nextCondLst>
                <p:cond evt="onClick" delay="0">
                  <p:tgtEl>
                    <p:spTgt spid="49"/>
                  </p:tgtEl>
                </p:cond>
              </p:nextCondLst>
            </p:seq>
            <p:seq concurrent="1" nextAc="seek">
              <p:cTn id="79" restart="whenNotActive" fill="hold" evtFilter="cancelBubble" nodeType="interactiveSeq">
                <p:stCondLst>
                  <p:cond evt="onClick" delay="0">
                    <p:tgtEl>
                      <p:spTgt spid="48"/>
                    </p:tgtEl>
                  </p:cond>
                </p:stCondLst>
                <p:endSync evt="end" delay="0">
                  <p:rtn val="all"/>
                </p:endSync>
                <p:childTnLst>
                  <p:par>
                    <p:cTn id="80" fill="hold">
                      <p:stCondLst>
                        <p:cond delay="0"/>
                      </p:stCondLst>
                      <p:childTnLst>
                        <p:par>
                          <p:cTn id="81" fill="hold">
                            <p:stCondLst>
                              <p:cond delay="0"/>
                            </p:stCondLst>
                            <p:childTnLst>
                              <p:par>
                                <p:cTn id="82" presetID="1" presetClass="emph" presetSubtype="2" fill="hold" nodeType="clickEffect">
                                  <p:stCondLst>
                                    <p:cond delay="0"/>
                                  </p:stCondLst>
                                  <p:childTnLst>
                                    <p:animClr clrSpc="rgb" dir="cw">
                                      <p:cBhvr>
                                        <p:cTn id="83" dur="2000" fill="hold"/>
                                        <p:tgtEl>
                                          <p:spTgt spid="48"/>
                                        </p:tgtEl>
                                        <p:attrNameLst>
                                          <p:attrName>fillcolor</p:attrName>
                                        </p:attrNameLst>
                                      </p:cBhvr>
                                      <p:to>
                                        <a:srgbClr val="FF0000"/>
                                      </p:to>
                                    </p:animClr>
                                    <p:set>
                                      <p:cBhvr>
                                        <p:cTn id="84" dur="2000" fill="hold"/>
                                        <p:tgtEl>
                                          <p:spTgt spid="48"/>
                                        </p:tgtEl>
                                        <p:attrNameLst>
                                          <p:attrName>fill.type</p:attrName>
                                        </p:attrNameLst>
                                      </p:cBhvr>
                                      <p:to>
                                        <p:strVal val="solid"/>
                                      </p:to>
                                    </p:set>
                                    <p:set>
                                      <p:cBhvr>
                                        <p:cTn id="85" dur="2000" fill="hold"/>
                                        <p:tgtEl>
                                          <p:spTgt spid="48"/>
                                        </p:tgtEl>
                                        <p:attrNameLst>
                                          <p:attrName>fill.on</p:attrName>
                                        </p:attrNameLst>
                                      </p:cBhvr>
                                      <p:to>
                                        <p:strVal val="true"/>
                                      </p:to>
                                    </p:set>
                                  </p:childTnLst>
                                </p:cTn>
                              </p:par>
                            </p:childTnLst>
                          </p:cTn>
                        </p:par>
                      </p:childTnLst>
                    </p:cTn>
                  </p:par>
                </p:childTnLst>
              </p:cTn>
              <p:nextCondLst>
                <p:cond evt="onClick" delay="0">
                  <p:tgtEl>
                    <p:spTgt spid="48"/>
                  </p:tgtEl>
                </p:cond>
              </p:nextCondLst>
            </p:seq>
            <p:seq concurrent="1" nextAc="seek">
              <p:cTn id="86" restart="whenNotActive" fill="hold" evtFilter="cancelBubble" nodeType="interactiveSeq">
                <p:stCondLst>
                  <p:cond evt="onClick" delay="0">
                    <p:tgtEl>
                      <p:spTgt spid="50"/>
                    </p:tgtEl>
                  </p:cond>
                </p:stCondLst>
                <p:endSync evt="end" delay="0">
                  <p:rtn val="all"/>
                </p:endSync>
                <p:childTnLst>
                  <p:par>
                    <p:cTn id="87" fill="hold">
                      <p:stCondLst>
                        <p:cond delay="0"/>
                      </p:stCondLst>
                      <p:childTnLst>
                        <p:par>
                          <p:cTn id="88" fill="hold">
                            <p:stCondLst>
                              <p:cond delay="0"/>
                            </p:stCondLst>
                            <p:childTnLst>
                              <p:par>
                                <p:cTn id="89" presetID="1" presetClass="emph" presetSubtype="2" fill="hold" nodeType="clickEffect">
                                  <p:stCondLst>
                                    <p:cond delay="0"/>
                                  </p:stCondLst>
                                  <p:childTnLst>
                                    <p:animClr clrSpc="rgb" dir="cw">
                                      <p:cBhvr>
                                        <p:cTn id="90" dur="2000" fill="hold"/>
                                        <p:tgtEl>
                                          <p:spTgt spid="50"/>
                                        </p:tgtEl>
                                        <p:attrNameLst>
                                          <p:attrName>fillcolor</p:attrName>
                                        </p:attrNameLst>
                                      </p:cBhvr>
                                      <p:to>
                                        <a:srgbClr val="FF0000"/>
                                      </p:to>
                                    </p:animClr>
                                    <p:set>
                                      <p:cBhvr>
                                        <p:cTn id="91" dur="2000" fill="hold"/>
                                        <p:tgtEl>
                                          <p:spTgt spid="50"/>
                                        </p:tgtEl>
                                        <p:attrNameLst>
                                          <p:attrName>fill.type</p:attrName>
                                        </p:attrNameLst>
                                      </p:cBhvr>
                                      <p:to>
                                        <p:strVal val="solid"/>
                                      </p:to>
                                    </p:set>
                                    <p:set>
                                      <p:cBhvr>
                                        <p:cTn id="92" dur="2000" fill="hold"/>
                                        <p:tgtEl>
                                          <p:spTgt spid="50"/>
                                        </p:tgtEl>
                                        <p:attrNameLst>
                                          <p:attrName>fill.on</p:attrName>
                                        </p:attrNameLst>
                                      </p:cBhvr>
                                      <p:to>
                                        <p:strVal val="true"/>
                                      </p:to>
                                    </p:set>
                                  </p:childTnLst>
                                </p:cTn>
                              </p:par>
                            </p:childTnLst>
                          </p:cTn>
                        </p:par>
                      </p:childTnLst>
                    </p:cTn>
                  </p:par>
                </p:childTnLst>
              </p:cTn>
              <p:nextCondLst>
                <p:cond evt="onClick" delay="0">
                  <p:tgtEl>
                    <p:spTgt spid="50"/>
                  </p:tgtEl>
                </p:cond>
              </p:nextCondLst>
            </p:seq>
            <p:seq concurrent="1" nextAc="seek">
              <p:cTn id="93" restart="whenNotActive" fill="hold" evtFilter="cancelBubble" nodeType="interactiveSeq">
                <p:stCondLst>
                  <p:cond evt="onClick" delay="0">
                    <p:tgtEl>
                      <p:spTgt spid="51"/>
                    </p:tgtEl>
                  </p:cond>
                </p:stCondLst>
                <p:endSync evt="end" delay="0">
                  <p:rtn val="all"/>
                </p:endSync>
                <p:childTnLst>
                  <p:par>
                    <p:cTn id="94" fill="hold">
                      <p:stCondLst>
                        <p:cond delay="0"/>
                      </p:stCondLst>
                      <p:childTnLst>
                        <p:par>
                          <p:cTn id="95" fill="hold">
                            <p:stCondLst>
                              <p:cond delay="0"/>
                            </p:stCondLst>
                            <p:childTnLst>
                              <p:par>
                                <p:cTn id="96" presetID="1" presetClass="emph" presetSubtype="2" fill="hold" nodeType="clickEffect">
                                  <p:stCondLst>
                                    <p:cond delay="0"/>
                                  </p:stCondLst>
                                  <p:childTnLst>
                                    <p:animClr clrSpc="rgb" dir="cw">
                                      <p:cBhvr>
                                        <p:cTn id="97" dur="2000" fill="hold"/>
                                        <p:tgtEl>
                                          <p:spTgt spid="51"/>
                                        </p:tgtEl>
                                        <p:attrNameLst>
                                          <p:attrName>fillcolor</p:attrName>
                                        </p:attrNameLst>
                                      </p:cBhvr>
                                      <p:to>
                                        <a:srgbClr val="FF0000"/>
                                      </p:to>
                                    </p:animClr>
                                    <p:set>
                                      <p:cBhvr>
                                        <p:cTn id="98" dur="2000" fill="hold"/>
                                        <p:tgtEl>
                                          <p:spTgt spid="51"/>
                                        </p:tgtEl>
                                        <p:attrNameLst>
                                          <p:attrName>fill.type</p:attrName>
                                        </p:attrNameLst>
                                      </p:cBhvr>
                                      <p:to>
                                        <p:strVal val="solid"/>
                                      </p:to>
                                    </p:set>
                                    <p:set>
                                      <p:cBhvr>
                                        <p:cTn id="99" dur="2000" fill="hold"/>
                                        <p:tgtEl>
                                          <p:spTgt spid="51"/>
                                        </p:tgtEl>
                                        <p:attrNameLst>
                                          <p:attrName>fill.on</p:attrName>
                                        </p:attrNameLst>
                                      </p:cBhvr>
                                      <p:to>
                                        <p:strVal val="true"/>
                                      </p:to>
                                    </p:set>
                                  </p:childTnLst>
                                </p:cTn>
                              </p:par>
                            </p:childTnLst>
                          </p:cTn>
                        </p:par>
                      </p:childTnLst>
                    </p:cTn>
                  </p:par>
                </p:childTnLst>
              </p:cTn>
              <p:nextCondLst>
                <p:cond evt="onClick" delay="0">
                  <p:tgtEl>
                    <p:spTgt spid="51"/>
                  </p:tgtEl>
                </p:cond>
              </p:nextCondLst>
            </p:seq>
          </p:childTnLst>
        </p:cTn>
      </p:par>
    </p:tnLst>
    <p:bldLst>
      <p:bldP spid="47" grpId="0" animBg="1"/>
      <p:bldP spid="47" grpId="1" animBg="1"/>
      <p:bldP spid="47" grpId="2" animBg="1"/>
      <p:bldP spid="48" grpId="0" animBg="1"/>
      <p:bldP spid="49" grpId="0" animBg="1"/>
      <p:bldP spid="50" grpId="0" animBg="1"/>
      <p:bldP spid="5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3804" y="467352"/>
            <a:ext cx="17260392" cy="9352296"/>
            <a:chOff x="0" y="0"/>
            <a:chExt cx="4482328" cy="2428685"/>
          </a:xfrm>
        </p:grpSpPr>
        <p:sp>
          <p:nvSpPr>
            <p:cNvPr id="3" name="Freeform 3"/>
            <p:cNvSpPr/>
            <p:nvPr/>
          </p:nvSpPr>
          <p:spPr>
            <a:xfrm>
              <a:off x="0" y="0"/>
              <a:ext cx="4482328" cy="2428685"/>
            </a:xfrm>
            <a:custGeom>
              <a:avLst/>
              <a:gdLst/>
              <a:ahLst/>
              <a:cxnLst/>
              <a:rect l="l" t="t" r="r" b="b"/>
              <a:pathLst>
                <a:path w="4482328" h="2428685">
                  <a:moveTo>
                    <a:pt x="22427" y="0"/>
                  </a:moveTo>
                  <a:lnTo>
                    <a:pt x="4459901" y="0"/>
                  </a:lnTo>
                  <a:cubicBezTo>
                    <a:pt x="4472287" y="0"/>
                    <a:pt x="4482328" y="10041"/>
                    <a:pt x="4482328" y="22427"/>
                  </a:cubicBezTo>
                  <a:lnTo>
                    <a:pt x="4482328" y="2406258"/>
                  </a:lnTo>
                  <a:cubicBezTo>
                    <a:pt x="4482328" y="2412206"/>
                    <a:pt x="4479965" y="2417911"/>
                    <a:pt x="4475759" y="2422116"/>
                  </a:cubicBezTo>
                  <a:cubicBezTo>
                    <a:pt x="4471553" y="2426322"/>
                    <a:pt x="4465849" y="2428685"/>
                    <a:pt x="4459901" y="2428685"/>
                  </a:cubicBezTo>
                  <a:lnTo>
                    <a:pt x="22427" y="2428685"/>
                  </a:lnTo>
                  <a:cubicBezTo>
                    <a:pt x="10041" y="2428685"/>
                    <a:pt x="0" y="2418644"/>
                    <a:pt x="0" y="2406258"/>
                  </a:cubicBezTo>
                  <a:lnTo>
                    <a:pt x="0" y="22427"/>
                  </a:lnTo>
                  <a:cubicBezTo>
                    <a:pt x="0" y="16479"/>
                    <a:pt x="2363" y="10775"/>
                    <a:pt x="6569" y="6569"/>
                  </a:cubicBezTo>
                  <a:cubicBezTo>
                    <a:pt x="10775" y="2363"/>
                    <a:pt x="16479" y="0"/>
                    <a:pt x="22427" y="0"/>
                  </a:cubicBezTo>
                  <a:close/>
                </a:path>
              </a:pathLst>
            </a:custGeom>
            <a:solidFill>
              <a:srgbClr val="FFFFFF"/>
            </a:solidFill>
            <a:ln w="28575" cap="rnd">
              <a:solidFill>
                <a:srgbClr val="000000"/>
              </a:solidFill>
              <a:prstDash val="solid"/>
              <a:round/>
            </a:ln>
          </p:spPr>
        </p:sp>
        <p:sp>
          <p:nvSpPr>
            <p:cNvPr id="4" name="TextBox 4"/>
            <p:cNvSpPr txBox="1"/>
            <p:nvPr/>
          </p:nvSpPr>
          <p:spPr>
            <a:xfrm>
              <a:off x="0" y="-9525"/>
              <a:ext cx="4482328" cy="2438210"/>
            </a:xfrm>
            <a:prstGeom prst="rect">
              <a:avLst/>
            </a:prstGeom>
          </p:spPr>
          <p:txBody>
            <a:bodyPr lIns="50800" tIns="50800" rIns="50800" bIns="50800" rtlCol="0" anchor="ctr"/>
            <a:lstStyle/>
            <a:p>
              <a:pPr algn="ctr">
                <a:lnSpc>
                  <a:spcPts val="2400"/>
                </a:lnSpc>
              </a:pPr>
              <a:endParaRPr/>
            </a:p>
          </p:txBody>
        </p:sp>
      </p:grpSp>
      <p:sp>
        <p:nvSpPr>
          <p:cNvPr id="5" name="Freeform 5"/>
          <p:cNvSpPr/>
          <p:nvPr/>
        </p:nvSpPr>
        <p:spPr>
          <a:xfrm rot="500324">
            <a:off x="14823518" y="184707"/>
            <a:ext cx="1549878" cy="1687986"/>
          </a:xfrm>
          <a:custGeom>
            <a:avLst/>
            <a:gdLst/>
            <a:ahLst/>
            <a:cxnLst/>
            <a:rect l="l" t="t" r="r" b="b"/>
            <a:pathLst>
              <a:path w="1549878" h="1687986">
                <a:moveTo>
                  <a:pt x="0" y="0"/>
                </a:moveTo>
                <a:lnTo>
                  <a:pt x="1549878" y="0"/>
                </a:lnTo>
                <a:lnTo>
                  <a:pt x="1549878" y="1687986"/>
                </a:lnTo>
                <a:lnTo>
                  <a:pt x="0" y="16879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2772529">
            <a:off x="2701254" y="7958567"/>
            <a:ext cx="1145740" cy="1645319"/>
          </a:xfrm>
          <a:custGeom>
            <a:avLst/>
            <a:gdLst/>
            <a:ahLst/>
            <a:cxnLst/>
            <a:rect l="l" t="t" r="r" b="b"/>
            <a:pathLst>
              <a:path w="1145740" h="1645319">
                <a:moveTo>
                  <a:pt x="0" y="0"/>
                </a:moveTo>
                <a:lnTo>
                  <a:pt x="1145740" y="0"/>
                </a:lnTo>
                <a:lnTo>
                  <a:pt x="1145740" y="1645319"/>
                </a:lnTo>
                <a:lnTo>
                  <a:pt x="0" y="16453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426048">
            <a:off x="15796361" y="4788906"/>
            <a:ext cx="428812" cy="1483310"/>
          </a:xfrm>
          <a:custGeom>
            <a:avLst/>
            <a:gdLst/>
            <a:ahLst/>
            <a:cxnLst/>
            <a:rect l="l" t="t" r="r" b="b"/>
            <a:pathLst>
              <a:path w="428812" h="1483310">
                <a:moveTo>
                  <a:pt x="0" y="0"/>
                </a:moveTo>
                <a:lnTo>
                  <a:pt x="428811" y="0"/>
                </a:lnTo>
                <a:lnTo>
                  <a:pt x="428811" y="1483311"/>
                </a:lnTo>
                <a:lnTo>
                  <a:pt x="0" y="148331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rot="-7203126" flipH="1">
            <a:off x="478905" y="931947"/>
            <a:ext cx="852115" cy="2159738"/>
          </a:xfrm>
          <a:custGeom>
            <a:avLst/>
            <a:gdLst/>
            <a:ahLst/>
            <a:cxnLst/>
            <a:rect l="l" t="t" r="r" b="b"/>
            <a:pathLst>
              <a:path w="852115" h="2159738">
                <a:moveTo>
                  <a:pt x="852115" y="0"/>
                </a:moveTo>
                <a:lnTo>
                  <a:pt x="0" y="0"/>
                </a:lnTo>
                <a:lnTo>
                  <a:pt x="0" y="2159739"/>
                </a:lnTo>
                <a:lnTo>
                  <a:pt x="852115" y="2159739"/>
                </a:lnTo>
                <a:lnTo>
                  <a:pt x="852115"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9" name="Group 9"/>
          <p:cNvGrpSpPr/>
          <p:nvPr/>
        </p:nvGrpSpPr>
        <p:grpSpPr>
          <a:xfrm>
            <a:off x="904962" y="8139226"/>
            <a:ext cx="960256" cy="798425"/>
            <a:chOff x="0" y="0"/>
            <a:chExt cx="1280341" cy="1064567"/>
          </a:xfrm>
        </p:grpSpPr>
        <p:grpSp>
          <p:nvGrpSpPr>
            <p:cNvPr id="10" name="Group 10"/>
            <p:cNvGrpSpPr/>
            <p:nvPr/>
          </p:nvGrpSpPr>
          <p:grpSpPr>
            <a:xfrm>
              <a:off x="0" y="0"/>
              <a:ext cx="1280341" cy="1064567"/>
              <a:chOff x="0" y="0"/>
              <a:chExt cx="1838434" cy="1528606"/>
            </a:xfrm>
          </p:grpSpPr>
          <p:sp>
            <p:nvSpPr>
              <p:cNvPr id="11" name="Freeform 11"/>
              <p:cNvSpPr/>
              <p:nvPr/>
            </p:nvSpPr>
            <p:spPr>
              <a:xfrm>
                <a:off x="92710" y="293370"/>
                <a:ext cx="1733024" cy="1222535"/>
              </a:xfrm>
              <a:custGeom>
                <a:avLst/>
                <a:gdLst/>
                <a:ahLst/>
                <a:cxnLst/>
                <a:rect l="l" t="t" r="r" b="b"/>
                <a:pathLst>
                  <a:path w="1733024" h="1222535">
                    <a:moveTo>
                      <a:pt x="0" y="1167925"/>
                    </a:moveTo>
                    <a:lnTo>
                      <a:pt x="0" y="1222535"/>
                    </a:lnTo>
                    <a:lnTo>
                      <a:pt x="1733024" y="1222535"/>
                    </a:lnTo>
                    <a:lnTo>
                      <a:pt x="1733024" y="54610"/>
                    </a:lnTo>
                    <a:lnTo>
                      <a:pt x="1678414" y="0"/>
                    </a:lnTo>
                    <a:lnTo>
                      <a:pt x="1678414" y="1167925"/>
                    </a:lnTo>
                    <a:close/>
                  </a:path>
                </a:pathLst>
              </a:custGeom>
              <a:solidFill>
                <a:srgbClr val="B18DFF"/>
              </a:solidFill>
            </p:spPr>
          </p:sp>
          <p:sp>
            <p:nvSpPr>
              <p:cNvPr id="12" name="Freeform 12"/>
              <p:cNvSpPr/>
              <p:nvPr/>
            </p:nvSpPr>
            <p:spPr>
              <a:xfrm>
                <a:off x="6350" y="11430"/>
                <a:ext cx="1758424" cy="1437165"/>
              </a:xfrm>
              <a:custGeom>
                <a:avLst/>
                <a:gdLst/>
                <a:ahLst/>
                <a:cxnLst/>
                <a:rect l="l" t="t" r="r" b="b"/>
                <a:pathLst>
                  <a:path w="1758424" h="1437165">
                    <a:moveTo>
                      <a:pt x="1487914" y="0"/>
                    </a:moveTo>
                    <a:lnTo>
                      <a:pt x="0" y="1270"/>
                    </a:lnTo>
                    <a:lnTo>
                      <a:pt x="0" y="1437165"/>
                    </a:lnTo>
                    <a:lnTo>
                      <a:pt x="1757154" y="1437165"/>
                    </a:lnTo>
                    <a:lnTo>
                      <a:pt x="1758424" y="266700"/>
                    </a:lnTo>
                    <a:close/>
                  </a:path>
                </a:pathLst>
              </a:custGeom>
              <a:solidFill>
                <a:srgbClr val="D4C3FF"/>
              </a:solidFill>
            </p:spPr>
          </p:sp>
          <p:sp>
            <p:nvSpPr>
              <p:cNvPr id="13" name="Freeform 13"/>
              <p:cNvSpPr/>
              <p:nvPr/>
            </p:nvSpPr>
            <p:spPr>
              <a:xfrm>
                <a:off x="0" y="0"/>
                <a:ext cx="1838434" cy="1528605"/>
              </a:xfrm>
              <a:custGeom>
                <a:avLst/>
                <a:gdLst/>
                <a:ahLst/>
                <a:cxnLst/>
                <a:rect l="l" t="t" r="r" b="b"/>
                <a:pathLst>
                  <a:path w="1838434" h="1528605">
                    <a:moveTo>
                      <a:pt x="1771124" y="275590"/>
                    </a:moveTo>
                    <a:lnTo>
                      <a:pt x="1769854" y="274320"/>
                    </a:lnTo>
                    <a:lnTo>
                      <a:pt x="1633964" y="138430"/>
                    </a:lnTo>
                    <a:lnTo>
                      <a:pt x="1566654" y="71120"/>
                    </a:lnTo>
                    <a:lnTo>
                      <a:pt x="1495534" y="0"/>
                    </a:lnTo>
                    <a:lnTo>
                      <a:pt x="0" y="0"/>
                    </a:lnTo>
                    <a:lnTo>
                      <a:pt x="0" y="1461295"/>
                    </a:lnTo>
                    <a:lnTo>
                      <a:pt x="80010" y="1461295"/>
                    </a:lnTo>
                    <a:lnTo>
                      <a:pt x="80010" y="1528605"/>
                    </a:lnTo>
                    <a:lnTo>
                      <a:pt x="1838434" y="1528605"/>
                    </a:lnTo>
                    <a:lnTo>
                      <a:pt x="1838434" y="342900"/>
                    </a:lnTo>
                    <a:lnTo>
                      <a:pt x="1771124" y="275590"/>
                    </a:lnTo>
                    <a:close/>
                    <a:moveTo>
                      <a:pt x="1499344" y="21590"/>
                    </a:moveTo>
                    <a:lnTo>
                      <a:pt x="1625074" y="146050"/>
                    </a:lnTo>
                    <a:lnTo>
                      <a:pt x="1749534" y="270510"/>
                    </a:lnTo>
                    <a:lnTo>
                      <a:pt x="1499344" y="270510"/>
                    </a:lnTo>
                    <a:lnTo>
                      <a:pt x="1499344" y="21590"/>
                    </a:lnTo>
                    <a:close/>
                    <a:moveTo>
                      <a:pt x="12700" y="1448595"/>
                    </a:moveTo>
                    <a:lnTo>
                      <a:pt x="12700" y="12700"/>
                    </a:lnTo>
                    <a:lnTo>
                      <a:pt x="1486644" y="12700"/>
                    </a:lnTo>
                    <a:lnTo>
                      <a:pt x="1486644" y="278130"/>
                    </a:lnTo>
                    <a:cubicBezTo>
                      <a:pt x="1486644" y="281940"/>
                      <a:pt x="1489184" y="284480"/>
                      <a:pt x="1492994" y="284480"/>
                    </a:cubicBezTo>
                    <a:lnTo>
                      <a:pt x="1758424" y="284480"/>
                    </a:lnTo>
                    <a:lnTo>
                      <a:pt x="1758424" y="1448595"/>
                    </a:lnTo>
                    <a:lnTo>
                      <a:pt x="12700" y="1448595"/>
                    </a:lnTo>
                    <a:close/>
                    <a:moveTo>
                      <a:pt x="1825734" y="1515905"/>
                    </a:moveTo>
                    <a:lnTo>
                      <a:pt x="92710" y="1515905"/>
                    </a:lnTo>
                    <a:lnTo>
                      <a:pt x="92710" y="1461295"/>
                    </a:lnTo>
                    <a:lnTo>
                      <a:pt x="1771124" y="1461295"/>
                    </a:lnTo>
                    <a:lnTo>
                      <a:pt x="1771124" y="293370"/>
                    </a:lnTo>
                    <a:lnTo>
                      <a:pt x="1825734" y="347980"/>
                    </a:lnTo>
                    <a:lnTo>
                      <a:pt x="1825734" y="1515905"/>
                    </a:lnTo>
                    <a:close/>
                  </a:path>
                </a:pathLst>
              </a:custGeom>
              <a:solidFill>
                <a:srgbClr val="000000"/>
              </a:solidFill>
            </p:spPr>
          </p:sp>
        </p:grpSp>
        <p:sp>
          <p:nvSpPr>
            <p:cNvPr id="14" name="TextBox 14"/>
            <p:cNvSpPr txBox="1"/>
            <p:nvPr/>
          </p:nvSpPr>
          <p:spPr>
            <a:xfrm>
              <a:off x="126551" y="414554"/>
              <a:ext cx="999455" cy="244983"/>
            </a:xfrm>
            <a:prstGeom prst="rect">
              <a:avLst/>
            </a:prstGeom>
          </p:spPr>
          <p:txBody>
            <a:bodyPr lIns="0" tIns="0" rIns="0" bIns="0" rtlCol="0" anchor="t">
              <a:spAutoFit/>
            </a:bodyPr>
            <a:lstStyle/>
            <a:p>
              <a:pPr algn="ctr">
                <a:lnSpc>
                  <a:spcPts val="1482"/>
                </a:lnSpc>
              </a:pPr>
              <a:endParaRPr/>
            </a:p>
          </p:txBody>
        </p:sp>
      </p:grpSp>
      <p:grpSp>
        <p:nvGrpSpPr>
          <p:cNvPr id="15" name="Group 15"/>
          <p:cNvGrpSpPr/>
          <p:nvPr/>
        </p:nvGrpSpPr>
        <p:grpSpPr>
          <a:xfrm>
            <a:off x="403186" y="3469992"/>
            <a:ext cx="960256" cy="712727"/>
            <a:chOff x="0" y="0"/>
            <a:chExt cx="1280341" cy="950303"/>
          </a:xfrm>
        </p:grpSpPr>
        <p:grpSp>
          <p:nvGrpSpPr>
            <p:cNvPr id="16" name="Group 16"/>
            <p:cNvGrpSpPr/>
            <p:nvPr/>
          </p:nvGrpSpPr>
          <p:grpSpPr>
            <a:xfrm>
              <a:off x="0" y="0"/>
              <a:ext cx="1280341" cy="950303"/>
              <a:chOff x="0" y="0"/>
              <a:chExt cx="1838434" cy="1364535"/>
            </a:xfrm>
          </p:grpSpPr>
          <p:sp>
            <p:nvSpPr>
              <p:cNvPr id="17" name="Freeform 17"/>
              <p:cNvSpPr/>
              <p:nvPr/>
            </p:nvSpPr>
            <p:spPr>
              <a:xfrm>
                <a:off x="92710" y="293370"/>
                <a:ext cx="1733024" cy="1058465"/>
              </a:xfrm>
              <a:custGeom>
                <a:avLst/>
                <a:gdLst/>
                <a:ahLst/>
                <a:cxnLst/>
                <a:rect l="l" t="t" r="r" b="b"/>
                <a:pathLst>
                  <a:path w="1733024" h="1058465">
                    <a:moveTo>
                      <a:pt x="0" y="1003855"/>
                    </a:moveTo>
                    <a:lnTo>
                      <a:pt x="0" y="1058465"/>
                    </a:lnTo>
                    <a:lnTo>
                      <a:pt x="1733024" y="1058465"/>
                    </a:lnTo>
                    <a:lnTo>
                      <a:pt x="1733024" y="54610"/>
                    </a:lnTo>
                    <a:lnTo>
                      <a:pt x="1678414" y="0"/>
                    </a:lnTo>
                    <a:lnTo>
                      <a:pt x="1678414" y="1003855"/>
                    </a:lnTo>
                    <a:close/>
                  </a:path>
                </a:pathLst>
              </a:custGeom>
              <a:solidFill>
                <a:srgbClr val="1CA379"/>
              </a:solidFill>
            </p:spPr>
          </p:sp>
          <p:sp>
            <p:nvSpPr>
              <p:cNvPr id="18" name="Freeform 18"/>
              <p:cNvSpPr/>
              <p:nvPr/>
            </p:nvSpPr>
            <p:spPr>
              <a:xfrm>
                <a:off x="6350" y="11430"/>
                <a:ext cx="1758424" cy="1273095"/>
              </a:xfrm>
              <a:custGeom>
                <a:avLst/>
                <a:gdLst/>
                <a:ahLst/>
                <a:cxnLst/>
                <a:rect l="l" t="t" r="r" b="b"/>
                <a:pathLst>
                  <a:path w="1758424" h="1273095">
                    <a:moveTo>
                      <a:pt x="1487914" y="0"/>
                    </a:moveTo>
                    <a:lnTo>
                      <a:pt x="0" y="1270"/>
                    </a:lnTo>
                    <a:lnTo>
                      <a:pt x="0" y="1273095"/>
                    </a:lnTo>
                    <a:lnTo>
                      <a:pt x="1757154" y="1273095"/>
                    </a:lnTo>
                    <a:lnTo>
                      <a:pt x="1758424" y="266700"/>
                    </a:lnTo>
                    <a:close/>
                  </a:path>
                </a:pathLst>
              </a:custGeom>
              <a:solidFill>
                <a:srgbClr val="CBE9A2"/>
              </a:solidFill>
            </p:spPr>
          </p:sp>
          <p:sp>
            <p:nvSpPr>
              <p:cNvPr id="19" name="Freeform 19"/>
              <p:cNvSpPr/>
              <p:nvPr/>
            </p:nvSpPr>
            <p:spPr>
              <a:xfrm>
                <a:off x="0" y="0"/>
                <a:ext cx="1838434" cy="1364535"/>
              </a:xfrm>
              <a:custGeom>
                <a:avLst/>
                <a:gdLst/>
                <a:ahLst/>
                <a:cxnLst/>
                <a:rect l="l" t="t" r="r" b="b"/>
                <a:pathLst>
                  <a:path w="1838434" h="1364535">
                    <a:moveTo>
                      <a:pt x="1771124" y="275590"/>
                    </a:moveTo>
                    <a:lnTo>
                      <a:pt x="1769854" y="274320"/>
                    </a:lnTo>
                    <a:lnTo>
                      <a:pt x="1633964" y="138430"/>
                    </a:lnTo>
                    <a:lnTo>
                      <a:pt x="1566654" y="71120"/>
                    </a:lnTo>
                    <a:lnTo>
                      <a:pt x="1495534" y="0"/>
                    </a:lnTo>
                    <a:lnTo>
                      <a:pt x="0" y="0"/>
                    </a:lnTo>
                    <a:lnTo>
                      <a:pt x="0" y="1297225"/>
                    </a:lnTo>
                    <a:lnTo>
                      <a:pt x="80010" y="1297225"/>
                    </a:lnTo>
                    <a:lnTo>
                      <a:pt x="80010" y="1364535"/>
                    </a:lnTo>
                    <a:lnTo>
                      <a:pt x="1838434" y="1364535"/>
                    </a:lnTo>
                    <a:lnTo>
                      <a:pt x="1838434" y="342900"/>
                    </a:lnTo>
                    <a:lnTo>
                      <a:pt x="1771124" y="275590"/>
                    </a:lnTo>
                    <a:close/>
                    <a:moveTo>
                      <a:pt x="1499344" y="21590"/>
                    </a:moveTo>
                    <a:lnTo>
                      <a:pt x="1625074" y="146050"/>
                    </a:lnTo>
                    <a:lnTo>
                      <a:pt x="1749534" y="270510"/>
                    </a:lnTo>
                    <a:lnTo>
                      <a:pt x="1499344" y="270510"/>
                    </a:lnTo>
                    <a:lnTo>
                      <a:pt x="1499344" y="21590"/>
                    </a:lnTo>
                    <a:close/>
                    <a:moveTo>
                      <a:pt x="12700" y="1284525"/>
                    </a:moveTo>
                    <a:lnTo>
                      <a:pt x="12700" y="12700"/>
                    </a:lnTo>
                    <a:lnTo>
                      <a:pt x="1486644" y="12700"/>
                    </a:lnTo>
                    <a:lnTo>
                      <a:pt x="1486644" y="278130"/>
                    </a:lnTo>
                    <a:cubicBezTo>
                      <a:pt x="1486644" y="281940"/>
                      <a:pt x="1489184" y="284480"/>
                      <a:pt x="1492994" y="284480"/>
                    </a:cubicBezTo>
                    <a:lnTo>
                      <a:pt x="1758424" y="284480"/>
                    </a:lnTo>
                    <a:lnTo>
                      <a:pt x="1758424" y="1284525"/>
                    </a:lnTo>
                    <a:lnTo>
                      <a:pt x="12700" y="1284525"/>
                    </a:lnTo>
                    <a:close/>
                    <a:moveTo>
                      <a:pt x="1825734" y="1351835"/>
                    </a:moveTo>
                    <a:lnTo>
                      <a:pt x="92710" y="1351835"/>
                    </a:lnTo>
                    <a:lnTo>
                      <a:pt x="92710" y="1297225"/>
                    </a:lnTo>
                    <a:lnTo>
                      <a:pt x="1771124" y="1297225"/>
                    </a:lnTo>
                    <a:lnTo>
                      <a:pt x="1771124" y="293370"/>
                    </a:lnTo>
                    <a:lnTo>
                      <a:pt x="1825734" y="347980"/>
                    </a:lnTo>
                    <a:lnTo>
                      <a:pt x="1825734" y="1351835"/>
                    </a:lnTo>
                    <a:close/>
                  </a:path>
                </a:pathLst>
              </a:custGeom>
              <a:solidFill>
                <a:srgbClr val="000000"/>
              </a:solidFill>
            </p:spPr>
          </p:sp>
        </p:grpSp>
        <p:sp>
          <p:nvSpPr>
            <p:cNvPr id="20" name="TextBox 20"/>
            <p:cNvSpPr txBox="1"/>
            <p:nvPr/>
          </p:nvSpPr>
          <p:spPr>
            <a:xfrm>
              <a:off x="126551" y="297225"/>
              <a:ext cx="936815" cy="365379"/>
            </a:xfrm>
            <a:prstGeom prst="rect">
              <a:avLst/>
            </a:prstGeom>
          </p:spPr>
          <p:txBody>
            <a:bodyPr lIns="0" tIns="0" rIns="0" bIns="0" rtlCol="0" anchor="t">
              <a:spAutoFit/>
            </a:bodyPr>
            <a:lstStyle/>
            <a:p>
              <a:pPr algn="ctr">
                <a:lnSpc>
                  <a:spcPts val="2166"/>
                </a:lnSpc>
              </a:pPr>
              <a:endParaRPr/>
            </a:p>
          </p:txBody>
        </p:sp>
      </p:grpSp>
      <p:sp>
        <p:nvSpPr>
          <p:cNvPr id="21" name="AutoShape 21"/>
          <p:cNvSpPr/>
          <p:nvPr/>
        </p:nvSpPr>
        <p:spPr>
          <a:xfrm>
            <a:off x="1363442" y="3826356"/>
            <a:ext cx="21648" cy="5111295"/>
          </a:xfrm>
          <a:prstGeom prst="line">
            <a:avLst/>
          </a:prstGeom>
          <a:ln w="28575" cap="rnd">
            <a:solidFill>
              <a:srgbClr val="000000"/>
            </a:solidFill>
            <a:prstDash val="sysDot"/>
            <a:headEnd type="none" w="sm" len="sm"/>
            <a:tailEnd type="none" w="sm" len="sm"/>
          </a:ln>
        </p:spPr>
      </p:sp>
      <p:grpSp>
        <p:nvGrpSpPr>
          <p:cNvPr id="22" name="Group 22"/>
          <p:cNvGrpSpPr/>
          <p:nvPr/>
        </p:nvGrpSpPr>
        <p:grpSpPr>
          <a:xfrm>
            <a:off x="16500046" y="948223"/>
            <a:ext cx="960256" cy="979373"/>
            <a:chOff x="0" y="0"/>
            <a:chExt cx="1838434" cy="1875035"/>
          </a:xfrm>
        </p:grpSpPr>
        <p:sp>
          <p:nvSpPr>
            <p:cNvPr id="23" name="Freeform 23"/>
            <p:cNvSpPr/>
            <p:nvPr/>
          </p:nvSpPr>
          <p:spPr>
            <a:xfrm>
              <a:off x="92710" y="293370"/>
              <a:ext cx="1733024" cy="1568965"/>
            </a:xfrm>
            <a:custGeom>
              <a:avLst/>
              <a:gdLst/>
              <a:ahLst/>
              <a:cxnLst/>
              <a:rect l="l" t="t" r="r" b="b"/>
              <a:pathLst>
                <a:path w="1733024" h="1568965">
                  <a:moveTo>
                    <a:pt x="0" y="1514355"/>
                  </a:moveTo>
                  <a:lnTo>
                    <a:pt x="0" y="1568965"/>
                  </a:lnTo>
                  <a:lnTo>
                    <a:pt x="1733024" y="1568965"/>
                  </a:lnTo>
                  <a:lnTo>
                    <a:pt x="1733024" y="54610"/>
                  </a:lnTo>
                  <a:lnTo>
                    <a:pt x="1678414" y="0"/>
                  </a:lnTo>
                  <a:lnTo>
                    <a:pt x="1678414" y="1514355"/>
                  </a:lnTo>
                  <a:close/>
                </a:path>
              </a:pathLst>
            </a:custGeom>
            <a:solidFill>
              <a:srgbClr val="FCC751"/>
            </a:solidFill>
          </p:spPr>
        </p:sp>
        <p:sp>
          <p:nvSpPr>
            <p:cNvPr id="24" name="Freeform 24"/>
            <p:cNvSpPr/>
            <p:nvPr/>
          </p:nvSpPr>
          <p:spPr>
            <a:xfrm>
              <a:off x="6350" y="11430"/>
              <a:ext cx="1758424" cy="1783595"/>
            </a:xfrm>
            <a:custGeom>
              <a:avLst/>
              <a:gdLst/>
              <a:ahLst/>
              <a:cxnLst/>
              <a:rect l="l" t="t" r="r" b="b"/>
              <a:pathLst>
                <a:path w="1758424" h="1783595">
                  <a:moveTo>
                    <a:pt x="1487914" y="0"/>
                  </a:moveTo>
                  <a:lnTo>
                    <a:pt x="0" y="1270"/>
                  </a:lnTo>
                  <a:lnTo>
                    <a:pt x="0" y="1783595"/>
                  </a:lnTo>
                  <a:lnTo>
                    <a:pt x="1757154" y="1783595"/>
                  </a:lnTo>
                  <a:lnTo>
                    <a:pt x="1758424" y="266700"/>
                  </a:lnTo>
                  <a:close/>
                </a:path>
              </a:pathLst>
            </a:custGeom>
            <a:solidFill>
              <a:srgbClr val="FDEF94"/>
            </a:solidFill>
          </p:spPr>
        </p:sp>
        <p:sp>
          <p:nvSpPr>
            <p:cNvPr id="25" name="Freeform 25"/>
            <p:cNvSpPr/>
            <p:nvPr/>
          </p:nvSpPr>
          <p:spPr>
            <a:xfrm>
              <a:off x="0" y="0"/>
              <a:ext cx="1838434" cy="1875035"/>
            </a:xfrm>
            <a:custGeom>
              <a:avLst/>
              <a:gdLst/>
              <a:ahLst/>
              <a:cxnLst/>
              <a:rect l="l" t="t" r="r" b="b"/>
              <a:pathLst>
                <a:path w="1838434" h="1875035">
                  <a:moveTo>
                    <a:pt x="1771124" y="275590"/>
                  </a:moveTo>
                  <a:lnTo>
                    <a:pt x="1769854" y="274320"/>
                  </a:lnTo>
                  <a:lnTo>
                    <a:pt x="1633964" y="138430"/>
                  </a:lnTo>
                  <a:lnTo>
                    <a:pt x="1566654" y="71120"/>
                  </a:lnTo>
                  <a:lnTo>
                    <a:pt x="1495534" y="0"/>
                  </a:lnTo>
                  <a:lnTo>
                    <a:pt x="0" y="0"/>
                  </a:lnTo>
                  <a:lnTo>
                    <a:pt x="0" y="1807725"/>
                  </a:lnTo>
                  <a:lnTo>
                    <a:pt x="80010" y="1807725"/>
                  </a:lnTo>
                  <a:lnTo>
                    <a:pt x="80010" y="1875035"/>
                  </a:lnTo>
                  <a:lnTo>
                    <a:pt x="1838434" y="1875035"/>
                  </a:lnTo>
                  <a:lnTo>
                    <a:pt x="1838434" y="342900"/>
                  </a:lnTo>
                  <a:lnTo>
                    <a:pt x="1771124" y="275590"/>
                  </a:lnTo>
                  <a:close/>
                  <a:moveTo>
                    <a:pt x="1499344" y="21590"/>
                  </a:moveTo>
                  <a:lnTo>
                    <a:pt x="1625074" y="146050"/>
                  </a:lnTo>
                  <a:lnTo>
                    <a:pt x="1749534" y="270510"/>
                  </a:lnTo>
                  <a:lnTo>
                    <a:pt x="1499344" y="270510"/>
                  </a:lnTo>
                  <a:lnTo>
                    <a:pt x="1499344" y="21590"/>
                  </a:lnTo>
                  <a:close/>
                  <a:moveTo>
                    <a:pt x="12700" y="1795025"/>
                  </a:moveTo>
                  <a:lnTo>
                    <a:pt x="12700" y="12700"/>
                  </a:lnTo>
                  <a:lnTo>
                    <a:pt x="1486644" y="12700"/>
                  </a:lnTo>
                  <a:lnTo>
                    <a:pt x="1486644" y="278130"/>
                  </a:lnTo>
                  <a:cubicBezTo>
                    <a:pt x="1486644" y="281940"/>
                    <a:pt x="1489184" y="284480"/>
                    <a:pt x="1492994" y="284480"/>
                  </a:cubicBezTo>
                  <a:lnTo>
                    <a:pt x="1758424" y="284480"/>
                  </a:lnTo>
                  <a:lnTo>
                    <a:pt x="1758424" y="1795025"/>
                  </a:lnTo>
                  <a:lnTo>
                    <a:pt x="12700" y="1795025"/>
                  </a:lnTo>
                  <a:close/>
                  <a:moveTo>
                    <a:pt x="1825734" y="1862335"/>
                  </a:moveTo>
                  <a:lnTo>
                    <a:pt x="92710" y="1862335"/>
                  </a:lnTo>
                  <a:lnTo>
                    <a:pt x="92710" y="1807725"/>
                  </a:lnTo>
                  <a:lnTo>
                    <a:pt x="1771124" y="1807725"/>
                  </a:lnTo>
                  <a:lnTo>
                    <a:pt x="1771124" y="293370"/>
                  </a:lnTo>
                  <a:lnTo>
                    <a:pt x="1825734" y="347980"/>
                  </a:lnTo>
                  <a:lnTo>
                    <a:pt x="1825734" y="1862335"/>
                  </a:lnTo>
                  <a:close/>
                </a:path>
              </a:pathLst>
            </a:custGeom>
            <a:solidFill>
              <a:srgbClr val="000000"/>
            </a:solidFill>
          </p:spPr>
        </p:sp>
      </p:grpSp>
      <p:grpSp>
        <p:nvGrpSpPr>
          <p:cNvPr id="26" name="Group 26"/>
          <p:cNvGrpSpPr>
            <a:grpSpLocks noChangeAspect="1"/>
          </p:cNvGrpSpPr>
          <p:nvPr/>
        </p:nvGrpSpPr>
        <p:grpSpPr>
          <a:xfrm>
            <a:off x="1176575" y="7442319"/>
            <a:ext cx="373734" cy="356065"/>
            <a:chOff x="0" y="0"/>
            <a:chExt cx="1772920" cy="1689100"/>
          </a:xfrm>
        </p:grpSpPr>
        <p:sp>
          <p:nvSpPr>
            <p:cNvPr id="27" name="Freeform 27"/>
            <p:cNvSpPr/>
            <p:nvPr/>
          </p:nvSpPr>
          <p:spPr>
            <a:xfrm>
              <a:off x="-8890" y="-5080"/>
              <a:ext cx="1789430" cy="1701800"/>
            </a:xfrm>
            <a:custGeom>
              <a:avLst/>
              <a:gdLst/>
              <a:ahLst/>
              <a:cxnLst/>
              <a:rect l="l" t="t" r="r" b="b"/>
              <a:pathLst>
                <a:path w="1789430" h="170180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FCC751"/>
            </a:solidFill>
          </p:spPr>
        </p:sp>
      </p:grpSp>
      <p:grpSp>
        <p:nvGrpSpPr>
          <p:cNvPr id="28" name="Group 28"/>
          <p:cNvGrpSpPr>
            <a:grpSpLocks noChangeAspect="1"/>
          </p:cNvGrpSpPr>
          <p:nvPr/>
        </p:nvGrpSpPr>
        <p:grpSpPr>
          <a:xfrm>
            <a:off x="989708" y="6563076"/>
            <a:ext cx="373734" cy="356065"/>
            <a:chOff x="0" y="0"/>
            <a:chExt cx="1772920" cy="1689100"/>
          </a:xfrm>
        </p:grpSpPr>
        <p:sp>
          <p:nvSpPr>
            <p:cNvPr id="29" name="Freeform 29"/>
            <p:cNvSpPr/>
            <p:nvPr/>
          </p:nvSpPr>
          <p:spPr>
            <a:xfrm>
              <a:off x="-8890" y="-5080"/>
              <a:ext cx="1789430" cy="1701800"/>
            </a:xfrm>
            <a:custGeom>
              <a:avLst/>
              <a:gdLst/>
              <a:ahLst/>
              <a:cxnLst/>
              <a:rect l="l" t="t" r="r" b="b"/>
              <a:pathLst>
                <a:path w="1789430" h="170180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FCC751"/>
            </a:solidFill>
          </p:spPr>
        </p:sp>
      </p:grpSp>
      <p:grpSp>
        <p:nvGrpSpPr>
          <p:cNvPr id="30" name="Group 30"/>
          <p:cNvGrpSpPr/>
          <p:nvPr/>
        </p:nvGrpSpPr>
        <p:grpSpPr>
          <a:xfrm>
            <a:off x="13994457" y="7076740"/>
            <a:ext cx="2296145" cy="1498376"/>
            <a:chOff x="0" y="0"/>
            <a:chExt cx="3061526" cy="1997835"/>
          </a:xfrm>
        </p:grpSpPr>
        <p:grpSp>
          <p:nvGrpSpPr>
            <p:cNvPr id="31" name="Group 31"/>
            <p:cNvGrpSpPr/>
            <p:nvPr/>
          </p:nvGrpSpPr>
          <p:grpSpPr>
            <a:xfrm>
              <a:off x="0" y="0"/>
              <a:ext cx="3061526" cy="1997835"/>
              <a:chOff x="0" y="0"/>
              <a:chExt cx="2537814" cy="1656080"/>
            </a:xfrm>
          </p:grpSpPr>
          <p:sp>
            <p:nvSpPr>
              <p:cNvPr id="32" name="Freeform 32"/>
              <p:cNvSpPr/>
              <p:nvPr/>
            </p:nvSpPr>
            <p:spPr>
              <a:xfrm>
                <a:off x="92710" y="293370"/>
                <a:ext cx="2432404" cy="1350010"/>
              </a:xfrm>
              <a:custGeom>
                <a:avLst/>
                <a:gdLst/>
                <a:ahLst/>
                <a:cxnLst/>
                <a:rect l="l" t="t" r="r" b="b"/>
                <a:pathLst>
                  <a:path w="2432404" h="1350010">
                    <a:moveTo>
                      <a:pt x="0" y="1295400"/>
                    </a:moveTo>
                    <a:lnTo>
                      <a:pt x="0" y="1350010"/>
                    </a:lnTo>
                    <a:lnTo>
                      <a:pt x="2432404" y="1350010"/>
                    </a:lnTo>
                    <a:lnTo>
                      <a:pt x="2432404" y="54610"/>
                    </a:lnTo>
                    <a:lnTo>
                      <a:pt x="2377794" y="0"/>
                    </a:lnTo>
                    <a:lnTo>
                      <a:pt x="2377794" y="1295400"/>
                    </a:lnTo>
                    <a:close/>
                  </a:path>
                </a:pathLst>
              </a:custGeom>
              <a:solidFill>
                <a:srgbClr val="1256C4"/>
              </a:solidFill>
            </p:spPr>
          </p:sp>
          <p:sp>
            <p:nvSpPr>
              <p:cNvPr id="33" name="Freeform 33"/>
              <p:cNvSpPr/>
              <p:nvPr/>
            </p:nvSpPr>
            <p:spPr>
              <a:xfrm>
                <a:off x="6350" y="11430"/>
                <a:ext cx="2457804" cy="1564640"/>
              </a:xfrm>
              <a:custGeom>
                <a:avLst/>
                <a:gdLst/>
                <a:ahLst/>
                <a:cxnLst/>
                <a:rect l="l" t="t" r="r" b="b"/>
                <a:pathLst>
                  <a:path w="2457804" h="1564640">
                    <a:moveTo>
                      <a:pt x="2187294" y="0"/>
                    </a:moveTo>
                    <a:lnTo>
                      <a:pt x="0" y="1270"/>
                    </a:lnTo>
                    <a:lnTo>
                      <a:pt x="0" y="1564640"/>
                    </a:lnTo>
                    <a:lnTo>
                      <a:pt x="2456534" y="1564640"/>
                    </a:lnTo>
                    <a:lnTo>
                      <a:pt x="2457804" y="266700"/>
                    </a:lnTo>
                    <a:close/>
                  </a:path>
                </a:pathLst>
              </a:custGeom>
              <a:solidFill>
                <a:srgbClr val="A6DAF4"/>
              </a:solidFill>
            </p:spPr>
          </p:sp>
          <p:sp>
            <p:nvSpPr>
              <p:cNvPr id="34" name="Freeform 34"/>
              <p:cNvSpPr/>
              <p:nvPr/>
            </p:nvSpPr>
            <p:spPr>
              <a:xfrm>
                <a:off x="0" y="0"/>
                <a:ext cx="2537814" cy="1656080"/>
              </a:xfrm>
              <a:custGeom>
                <a:avLst/>
                <a:gdLst/>
                <a:ahLst/>
                <a:cxnLst/>
                <a:rect l="l" t="t" r="r" b="b"/>
                <a:pathLst>
                  <a:path w="2537814" h="1656080">
                    <a:moveTo>
                      <a:pt x="2470504" y="275590"/>
                    </a:moveTo>
                    <a:lnTo>
                      <a:pt x="2469234" y="274320"/>
                    </a:lnTo>
                    <a:lnTo>
                      <a:pt x="2333344" y="138430"/>
                    </a:lnTo>
                    <a:lnTo>
                      <a:pt x="2266034" y="71120"/>
                    </a:lnTo>
                    <a:lnTo>
                      <a:pt x="2194914" y="0"/>
                    </a:lnTo>
                    <a:lnTo>
                      <a:pt x="0" y="0"/>
                    </a:lnTo>
                    <a:lnTo>
                      <a:pt x="0" y="1588770"/>
                    </a:lnTo>
                    <a:lnTo>
                      <a:pt x="80010" y="1588770"/>
                    </a:lnTo>
                    <a:lnTo>
                      <a:pt x="80010" y="1656080"/>
                    </a:lnTo>
                    <a:lnTo>
                      <a:pt x="2537814" y="1656080"/>
                    </a:lnTo>
                    <a:lnTo>
                      <a:pt x="2537814" y="342900"/>
                    </a:lnTo>
                    <a:lnTo>
                      <a:pt x="2470504" y="275590"/>
                    </a:lnTo>
                    <a:close/>
                    <a:moveTo>
                      <a:pt x="2198724" y="21590"/>
                    </a:moveTo>
                    <a:lnTo>
                      <a:pt x="2324454" y="146050"/>
                    </a:lnTo>
                    <a:lnTo>
                      <a:pt x="2448914" y="270510"/>
                    </a:lnTo>
                    <a:lnTo>
                      <a:pt x="2198724" y="270510"/>
                    </a:lnTo>
                    <a:lnTo>
                      <a:pt x="2198724" y="21590"/>
                    </a:lnTo>
                    <a:close/>
                    <a:moveTo>
                      <a:pt x="12700" y="1576070"/>
                    </a:moveTo>
                    <a:lnTo>
                      <a:pt x="12700" y="12700"/>
                    </a:lnTo>
                    <a:lnTo>
                      <a:pt x="2186024" y="12700"/>
                    </a:lnTo>
                    <a:lnTo>
                      <a:pt x="2186024" y="278130"/>
                    </a:lnTo>
                    <a:cubicBezTo>
                      <a:pt x="2186024" y="281940"/>
                      <a:pt x="2188564" y="284480"/>
                      <a:pt x="2192374" y="284480"/>
                    </a:cubicBezTo>
                    <a:lnTo>
                      <a:pt x="2457804" y="284480"/>
                    </a:lnTo>
                    <a:lnTo>
                      <a:pt x="2457804" y="1576070"/>
                    </a:lnTo>
                    <a:lnTo>
                      <a:pt x="12700" y="1576070"/>
                    </a:lnTo>
                    <a:close/>
                    <a:moveTo>
                      <a:pt x="2525114" y="1643380"/>
                    </a:moveTo>
                    <a:lnTo>
                      <a:pt x="92710" y="1643380"/>
                    </a:lnTo>
                    <a:lnTo>
                      <a:pt x="92710" y="1588770"/>
                    </a:lnTo>
                    <a:lnTo>
                      <a:pt x="2470504" y="1588770"/>
                    </a:lnTo>
                    <a:lnTo>
                      <a:pt x="2470504" y="293370"/>
                    </a:lnTo>
                    <a:lnTo>
                      <a:pt x="2525114" y="347980"/>
                    </a:lnTo>
                    <a:lnTo>
                      <a:pt x="2525114" y="1643380"/>
                    </a:lnTo>
                    <a:close/>
                  </a:path>
                </a:pathLst>
              </a:custGeom>
              <a:solidFill>
                <a:srgbClr val="000000"/>
              </a:solidFill>
            </p:spPr>
          </p:sp>
        </p:grpSp>
        <p:sp>
          <p:nvSpPr>
            <p:cNvPr id="35" name="TextBox 35"/>
            <p:cNvSpPr txBox="1"/>
            <p:nvPr/>
          </p:nvSpPr>
          <p:spPr>
            <a:xfrm>
              <a:off x="189872" y="726330"/>
              <a:ext cx="2580183" cy="525653"/>
            </a:xfrm>
            <a:prstGeom prst="rect">
              <a:avLst/>
            </a:prstGeom>
          </p:spPr>
          <p:txBody>
            <a:bodyPr lIns="0" tIns="0" rIns="0" bIns="0" rtlCol="0" anchor="t">
              <a:spAutoFit/>
            </a:bodyPr>
            <a:lstStyle/>
            <a:p>
              <a:pPr algn="ctr">
                <a:lnSpc>
                  <a:spcPts val="3049"/>
                </a:lnSpc>
              </a:pPr>
              <a:endParaRPr/>
            </a:p>
          </p:txBody>
        </p:sp>
      </p:grpSp>
      <p:sp>
        <p:nvSpPr>
          <p:cNvPr id="36" name="Freeform 36"/>
          <p:cNvSpPr/>
          <p:nvPr/>
        </p:nvSpPr>
        <p:spPr>
          <a:xfrm>
            <a:off x="15142529" y="7249468"/>
            <a:ext cx="455928" cy="576461"/>
          </a:xfrm>
          <a:custGeom>
            <a:avLst/>
            <a:gdLst/>
            <a:ahLst/>
            <a:cxnLst/>
            <a:rect l="l" t="t" r="r" b="b"/>
            <a:pathLst>
              <a:path w="455928" h="576461">
                <a:moveTo>
                  <a:pt x="0" y="0"/>
                </a:moveTo>
                <a:lnTo>
                  <a:pt x="455928" y="0"/>
                </a:lnTo>
                <a:lnTo>
                  <a:pt x="455928" y="576460"/>
                </a:lnTo>
                <a:lnTo>
                  <a:pt x="0" y="57646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7" name="Freeform 37"/>
          <p:cNvSpPr/>
          <p:nvPr/>
        </p:nvSpPr>
        <p:spPr>
          <a:xfrm rot="-839035">
            <a:off x="689202" y="4653581"/>
            <a:ext cx="1179236" cy="979838"/>
          </a:xfrm>
          <a:custGeom>
            <a:avLst/>
            <a:gdLst/>
            <a:ahLst/>
            <a:cxnLst/>
            <a:rect l="l" t="t" r="r" b="b"/>
            <a:pathLst>
              <a:path w="1179236" h="979838">
                <a:moveTo>
                  <a:pt x="0" y="0"/>
                </a:moveTo>
                <a:lnTo>
                  <a:pt x="1179236" y="0"/>
                </a:lnTo>
                <a:lnTo>
                  <a:pt x="1179236" y="979838"/>
                </a:lnTo>
                <a:lnTo>
                  <a:pt x="0" y="97983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8" name="Freeform 38"/>
          <p:cNvSpPr/>
          <p:nvPr/>
        </p:nvSpPr>
        <p:spPr>
          <a:xfrm>
            <a:off x="5438994" y="8937651"/>
            <a:ext cx="361593" cy="361593"/>
          </a:xfrm>
          <a:custGeom>
            <a:avLst/>
            <a:gdLst/>
            <a:ahLst/>
            <a:cxnLst/>
            <a:rect l="l" t="t" r="r" b="b"/>
            <a:pathLst>
              <a:path w="361593" h="361593">
                <a:moveTo>
                  <a:pt x="0" y="0"/>
                </a:moveTo>
                <a:lnTo>
                  <a:pt x="361594" y="0"/>
                </a:lnTo>
                <a:lnTo>
                  <a:pt x="361594" y="361593"/>
                </a:lnTo>
                <a:lnTo>
                  <a:pt x="0" y="36159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39" name="Freeform 39"/>
          <p:cNvSpPr/>
          <p:nvPr/>
        </p:nvSpPr>
        <p:spPr>
          <a:xfrm>
            <a:off x="0" y="0"/>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16"/>
            <a:stretch>
              <a:fillRect t="-10078" b="-10078"/>
            </a:stretch>
          </a:blipFill>
        </p:spPr>
      </p:sp>
      <p:sp>
        <p:nvSpPr>
          <p:cNvPr id="47" name="Rectangle: Rounded Corners 46">
            <a:extLst>
              <a:ext uri="{FF2B5EF4-FFF2-40B4-BE49-F238E27FC236}">
                <a16:creationId xmlns:a16="http://schemas.microsoft.com/office/drawing/2014/main" id="{7B3792F5-6BFD-426D-B497-C9381FB449A1}"/>
              </a:ext>
            </a:extLst>
          </p:cNvPr>
          <p:cNvSpPr/>
          <p:nvPr/>
        </p:nvSpPr>
        <p:spPr>
          <a:xfrm>
            <a:off x="2450345" y="903478"/>
            <a:ext cx="8451132" cy="1819136"/>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vi-VN" sz="2800" dirty="0"/>
              <a:t>Câu 6: Cần tối thiểu bao nhiêu test case để  bao phủ câu lệnh trong code bên ?</a:t>
            </a:r>
            <a:endParaRPr lang="LID4096" sz="2800" dirty="0"/>
          </a:p>
        </p:txBody>
      </p:sp>
      <p:sp>
        <p:nvSpPr>
          <p:cNvPr id="48" name="dap an sai 1">
            <a:extLst>
              <a:ext uri="{FF2B5EF4-FFF2-40B4-BE49-F238E27FC236}">
                <a16:creationId xmlns:a16="http://schemas.microsoft.com/office/drawing/2014/main" id="{A0611D7A-CD0F-402A-A8D0-993EBAD9A393}"/>
              </a:ext>
            </a:extLst>
          </p:cNvPr>
          <p:cNvSpPr/>
          <p:nvPr/>
        </p:nvSpPr>
        <p:spPr>
          <a:xfrm>
            <a:off x="3124200" y="3390900"/>
            <a:ext cx="2928504" cy="15240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vi-VN" sz="2400" dirty="0"/>
              <a:t>A: 1</a:t>
            </a:r>
            <a:endParaRPr lang="LID4096" sz="2400" dirty="0"/>
          </a:p>
        </p:txBody>
      </p:sp>
      <p:sp>
        <p:nvSpPr>
          <p:cNvPr id="49" name="dap an dung">
            <a:extLst>
              <a:ext uri="{FF2B5EF4-FFF2-40B4-BE49-F238E27FC236}">
                <a16:creationId xmlns:a16="http://schemas.microsoft.com/office/drawing/2014/main" id="{DFB7F47C-2BF5-4BD1-8A9F-37F3361A09BC}"/>
              </a:ext>
            </a:extLst>
          </p:cNvPr>
          <p:cNvSpPr/>
          <p:nvPr/>
        </p:nvSpPr>
        <p:spPr>
          <a:xfrm>
            <a:off x="3085411" y="5552740"/>
            <a:ext cx="2928504" cy="15240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vi-VN" sz="2400" dirty="0"/>
              <a:t>C: 3</a:t>
            </a:r>
            <a:endParaRPr lang="LID4096" sz="2400" dirty="0"/>
          </a:p>
        </p:txBody>
      </p:sp>
      <p:sp>
        <p:nvSpPr>
          <p:cNvPr id="50" name="dap an sai 2">
            <a:extLst>
              <a:ext uri="{FF2B5EF4-FFF2-40B4-BE49-F238E27FC236}">
                <a16:creationId xmlns:a16="http://schemas.microsoft.com/office/drawing/2014/main" id="{56A38C7D-72FF-45A2-B2D1-9D7BE2620F46}"/>
              </a:ext>
            </a:extLst>
          </p:cNvPr>
          <p:cNvSpPr/>
          <p:nvPr/>
        </p:nvSpPr>
        <p:spPr>
          <a:xfrm>
            <a:off x="7076880" y="3451781"/>
            <a:ext cx="2928504" cy="15240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vi-VN" sz="2400" dirty="0"/>
              <a:t>B: 2</a:t>
            </a:r>
            <a:endParaRPr lang="LID4096" sz="2400" dirty="0"/>
          </a:p>
        </p:txBody>
      </p:sp>
      <p:sp>
        <p:nvSpPr>
          <p:cNvPr id="51" name="dap an sai 3">
            <a:extLst>
              <a:ext uri="{FF2B5EF4-FFF2-40B4-BE49-F238E27FC236}">
                <a16:creationId xmlns:a16="http://schemas.microsoft.com/office/drawing/2014/main" id="{19345233-DB16-46AB-B2FE-A4A5D5961128}"/>
              </a:ext>
            </a:extLst>
          </p:cNvPr>
          <p:cNvSpPr/>
          <p:nvPr/>
        </p:nvSpPr>
        <p:spPr>
          <a:xfrm>
            <a:off x="7103691" y="5552740"/>
            <a:ext cx="2928504" cy="15240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vi-VN" sz="2400" dirty="0"/>
              <a:t>D: 4</a:t>
            </a:r>
            <a:endParaRPr lang="LID4096" sz="2400" dirty="0"/>
          </a:p>
        </p:txBody>
      </p:sp>
      <p:pic>
        <p:nvPicPr>
          <p:cNvPr id="41" name="Picture 40">
            <a:extLst>
              <a:ext uri="{FF2B5EF4-FFF2-40B4-BE49-F238E27FC236}">
                <a16:creationId xmlns:a16="http://schemas.microsoft.com/office/drawing/2014/main" id="{FA87BA17-557B-4E85-9600-A525B65E9CEA}"/>
              </a:ext>
            </a:extLst>
          </p:cNvPr>
          <p:cNvPicPr>
            <a:picLocks noChangeAspect="1"/>
          </p:cNvPicPr>
          <p:nvPr/>
        </p:nvPicPr>
        <p:blipFill>
          <a:blip r:embed="rId17"/>
          <a:stretch>
            <a:fillRect/>
          </a:stretch>
        </p:blipFill>
        <p:spPr>
          <a:xfrm>
            <a:off x="11514025" y="948223"/>
            <a:ext cx="6185687" cy="8237320"/>
          </a:xfrm>
          <a:prstGeom prst="rect">
            <a:avLst/>
          </a:prstGeom>
        </p:spPr>
      </p:pic>
    </p:spTree>
    <p:extLst>
      <p:ext uri="{BB962C8B-B14F-4D97-AF65-F5344CB8AC3E}">
        <p14:creationId xmlns:p14="http://schemas.microsoft.com/office/powerpoint/2010/main" val="182317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500" fill="hold"/>
                                        <p:tgtEl>
                                          <p:spTgt spid="47"/>
                                        </p:tgtEl>
                                        <p:attrNameLst>
                                          <p:attrName>ppt_w</p:attrName>
                                        </p:attrNameLst>
                                      </p:cBhvr>
                                      <p:tavLst>
                                        <p:tav tm="0">
                                          <p:val>
                                            <p:fltVal val="0"/>
                                          </p:val>
                                        </p:tav>
                                        <p:tav tm="100000">
                                          <p:val>
                                            <p:strVal val="#ppt_w"/>
                                          </p:val>
                                        </p:tav>
                                      </p:tavLst>
                                    </p:anim>
                                    <p:anim calcmode="lin" valueType="num">
                                      <p:cBhvr>
                                        <p:cTn id="8" dur="500" fill="hold"/>
                                        <p:tgtEl>
                                          <p:spTgt spid="47"/>
                                        </p:tgtEl>
                                        <p:attrNameLst>
                                          <p:attrName>ppt_h</p:attrName>
                                        </p:attrNameLst>
                                      </p:cBhvr>
                                      <p:tavLst>
                                        <p:tav tm="0">
                                          <p:val>
                                            <p:fltVal val="0"/>
                                          </p:val>
                                        </p:tav>
                                        <p:tav tm="100000">
                                          <p:val>
                                            <p:strVal val="#ppt_h"/>
                                          </p:val>
                                        </p:tav>
                                      </p:tavLst>
                                    </p:anim>
                                  </p:childTnLst>
                                </p:cTn>
                              </p:par>
                              <p:par>
                                <p:cTn id="9" presetID="26" presetClass="emph" presetSubtype="0" repeatCount="3000" fill="hold" grpId="1" nodeType="withEffect">
                                  <p:stCondLst>
                                    <p:cond delay="0"/>
                                  </p:stCondLst>
                                  <p:childTnLst>
                                    <p:animEffect transition="out" filter="fade">
                                      <p:cBhvr>
                                        <p:cTn id="10" dur="500" tmFilter="0, 0; .2, .5; .8, .5; 1, 0"/>
                                        <p:tgtEl>
                                          <p:spTgt spid="47"/>
                                        </p:tgtEl>
                                      </p:cBhvr>
                                    </p:animEffect>
                                    <p:animScale>
                                      <p:cBhvr>
                                        <p:cTn id="11" dur="250" autoRev="1" fill="hold"/>
                                        <p:tgtEl>
                                          <p:spTgt spid="47"/>
                                        </p:tgtEl>
                                      </p:cBhvr>
                                      <p:by x="105000" y="105000"/>
                                    </p:animScale>
                                  </p:childTnLst>
                                </p:cTn>
                              </p:par>
                              <p:par>
                                <p:cTn id="12" presetID="23" presetClass="entr" presetSubtype="16" fill="hold" grpId="2" nodeType="withEffect">
                                  <p:stCondLst>
                                    <p:cond delay="0"/>
                                  </p:stCondLst>
                                  <p:childTnLst>
                                    <p:set>
                                      <p:cBhvr>
                                        <p:cTn id="13" dur="1" fill="hold">
                                          <p:stCondLst>
                                            <p:cond delay="0"/>
                                          </p:stCondLst>
                                        </p:cTn>
                                        <p:tgtEl>
                                          <p:spTgt spid="47"/>
                                        </p:tgtEl>
                                        <p:attrNameLst>
                                          <p:attrName>style.visibility</p:attrName>
                                        </p:attrNameLst>
                                      </p:cBhvr>
                                      <p:to>
                                        <p:strVal val="visible"/>
                                      </p:to>
                                    </p:set>
                                    <p:anim calcmode="lin" valueType="num">
                                      <p:cBhvr>
                                        <p:cTn id="14" dur="500" fill="hold"/>
                                        <p:tgtEl>
                                          <p:spTgt spid="47"/>
                                        </p:tgtEl>
                                        <p:attrNameLst>
                                          <p:attrName>ppt_w</p:attrName>
                                        </p:attrNameLst>
                                      </p:cBhvr>
                                      <p:tavLst>
                                        <p:tav tm="0">
                                          <p:val>
                                            <p:fltVal val="0"/>
                                          </p:val>
                                        </p:tav>
                                        <p:tav tm="100000">
                                          <p:val>
                                            <p:strVal val="#ppt_w"/>
                                          </p:val>
                                        </p:tav>
                                      </p:tavLst>
                                    </p:anim>
                                    <p:anim calcmode="lin" valueType="num">
                                      <p:cBhvr>
                                        <p:cTn id="15" dur="500" fill="hold"/>
                                        <p:tgtEl>
                                          <p:spTgt spid="47"/>
                                        </p:tgtEl>
                                        <p:attrNameLst>
                                          <p:attrName>ppt_h</p:attrName>
                                        </p:attrNameLst>
                                      </p:cBhvr>
                                      <p:tavLst>
                                        <p:tav tm="0">
                                          <p:val>
                                            <p:fltVal val="0"/>
                                          </p:val>
                                        </p:tav>
                                        <p:tav tm="100000">
                                          <p:val>
                                            <p:strVal val="#ppt_h"/>
                                          </p:val>
                                        </p:tav>
                                      </p:tavLst>
                                    </p:anim>
                                  </p:childTnLst>
                                </p:cTn>
                              </p:par>
                              <p:par>
                                <p:cTn id="16" presetID="23" presetClass="entr" presetSubtype="16"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 calcmode="lin" valueType="num">
                                      <p:cBhvr>
                                        <p:cTn id="18" dur="500" fill="hold"/>
                                        <p:tgtEl>
                                          <p:spTgt spid="49"/>
                                        </p:tgtEl>
                                        <p:attrNameLst>
                                          <p:attrName>ppt_w</p:attrName>
                                        </p:attrNameLst>
                                      </p:cBhvr>
                                      <p:tavLst>
                                        <p:tav tm="0">
                                          <p:val>
                                            <p:fltVal val="0"/>
                                          </p:val>
                                        </p:tav>
                                        <p:tav tm="100000">
                                          <p:val>
                                            <p:strVal val="#ppt_w"/>
                                          </p:val>
                                        </p:tav>
                                      </p:tavLst>
                                    </p:anim>
                                    <p:anim calcmode="lin" valueType="num">
                                      <p:cBhvr>
                                        <p:cTn id="19" dur="500" fill="hold"/>
                                        <p:tgtEl>
                                          <p:spTgt spid="49"/>
                                        </p:tgtEl>
                                        <p:attrNameLst>
                                          <p:attrName>ppt_h</p:attrName>
                                        </p:attrNameLst>
                                      </p:cBhvr>
                                      <p:tavLst>
                                        <p:tav tm="0">
                                          <p:val>
                                            <p:fltVal val="0"/>
                                          </p:val>
                                        </p:tav>
                                        <p:tav tm="100000">
                                          <p:val>
                                            <p:strVal val="#ppt_h"/>
                                          </p:val>
                                        </p:tav>
                                      </p:tavLst>
                                    </p:anim>
                                  </p:childTnLst>
                                </p:cTn>
                              </p:par>
                              <p:par>
                                <p:cTn id="20" presetID="23" presetClass="entr" presetSubtype="16"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 calcmode="lin" valueType="num">
                                      <p:cBhvr>
                                        <p:cTn id="22" dur="500" fill="hold"/>
                                        <p:tgtEl>
                                          <p:spTgt spid="48"/>
                                        </p:tgtEl>
                                        <p:attrNameLst>
                                          <p:attrName>ppt_w</p:attrName>
                                        </p:attrNameLst>
                                      </p:cBhvr>
                                      <p:tavLst>
                                        <p:tav tm="0">
                                          <p:val>
                                            <p:fltVal val="0"/>
                                          </p:val>
                                        </p:tav>
                                        <p:tav tm="100000">
                                          <p:val>
                                            <p:strVal val="#ppt_w"/>
                                          </p:val>
                                        </p:tav>
                                      </p:tavLst>
                                    </p:anim>
                                    <p:anim calcmode="lin" valueType="num">
                                      <p:cBhvr>
                                        <p:cTn id="23" dur="500" fill="hold"/>
                                        <p:tgtEl>
                                          <p:spTgt spid="48"/>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0"/>
                                  </p:stCondLst>
                                  <p:childTnLst>
                                    <p:set>
                                      <p:cBhvr>
                                        <p:cTn id="25" dur="1" fill="hold">
                                          <p:stCondLst>
                                            <p:cond delay="0"/>
                                          </p:stCondLst>
                                        </p:cTn>
                                        <p:tgtEl>
                                          <p:spTgt spid="50"/>
                                        </p:tgtEl>
                                        <p:attrNameLst>
                                          <p:attrName>style.visibility</p:attrName>
                                        </p:attrNameLst>
                                      </p:cBhvr>
                                      <p:to>
                                        <p:strVal val="visible"/>
                                      </p:to>
                                    </p:set>
                                    <p:anim calcmode="lin" valueType="num">
                                      <p:cBhvr>
                                        <p:cTn id="26" dur="500" fill="hold"/>
                                        <p:tgtEl>
                                          <p:spTgt spid="50"/>
                                        </p:tgtEl>
                                        <p:attrNameLst>
                                          <p:attrName>ppt_w</p:attrName>
                                        </p:attrNameLst>
                                      </p:cBhvr>
                                      <p:tavLst>
                                        <p:tav tm="0">
                                          <p:val>
                                            <p:fltVal val="0"/>
                                          </p:val>
                                        </p:tav>
                                        <p:tav tm="100000">
                                          <p:val>
                                            <p:strVal val="#ppt_w"/>
                                          </p:val>
                                        </p:tav>
                                      </p:tavLst>
                                    </p:anim>
                                    <p:anim calcmode="lin" valueType="num">
                                      <p:cBhvr>
                                        <p:cTn id="27" dur="500" fill="hold"/>
                                        <p:tgtEl>
                                          <p:spTgt spid="50"/>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0"/>
                                  </p:stCondLst>
                                  <p:childTnLst>
                                    <p:set>
                                      <p:cBhvr>
                                        <p:cTn id="29" dur="1" fill="hold">
                                          <p:stCondLst>
                                            <p:cond delay="0"/>
                                          </p:stCondLst>
                                        </p:cTn>
                                        <p:tgtEl>
                                          <p:spTgt spid="51"/>
                                        </p:tgtEl>
                                        <p:attrNameLst>
                                          <p:attrName>style.visibility</p:attrName>
                                        </p:attrNameLst>
                                      </p:cBhvr>
                                      <p:to>
                                        <p:strVal val="visible"/>
                                      </p:to>
                                    </p:set>
                                    <p:anim calcmode="lin" valueType="num">
                                      <p:cBhvr>
                                        <p:cTn id="30" dur="500" fill="hold"/>
                                        <p:tgtEl>
                                          <p:spTgt spid="51"/>
                                        </p:tgtEl>
                                        <p:attrNameLst>
                                          <p:attrName>ppt_w</p:attrName>
                                        </p:attrNameLst>
                                      </p:cBhvr>
                                      <p:tavLst>
                                        <p:tav tm="0">
                                          <p:val>
                                            <p:fltVal val="0"/>
                                          </p:val>
                                        </p:tav>
                                        <p:tav tm="100000">
                                          <p:val>
                                            <p:strVal val="#ppt_w"/>
                                          </p:val>
                                        </p:tav>
                                      </p:tavLst>
                                    </p:anim>
                                    <p:anim calcmode="lin" valueType="num">
                                      <p:cBhvr>
                                        <p:cTn id="31" dur="500" fill="hold"/>
                                        <p:tgtEl>
                                          <p:spTgt spid="51"/>
                                        </p:tgtEl>
                                        <p:attrNameLst>
                                          <p:attrName>ppt_h</p:attrName>
                                        </p:attrNameLst>
                                      </p:cBhvr>
                                      <p:tavLst>
                                        <p:tav tm="0">
                                          <p:val>
                                            <p:fltVal val="0"/>
                                          </p:val>
                                        </p:tav>
                                        <p:tav tm="100000">
                                          <p:val>
                                            <p:strVal val="#ppt_h"/>
                                          </p:val>
                                        </p:tav>
                                      </p:tavLst>
                                    </p:anim>
                                  </p:childTnLst>
                                </p:cTn>
                              </p:par>
                              <p:par>
                                <p:cTn id="32" presetID="23" presetClass="entr" presetSubtype="16"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p:cTn id="34" dur="500" fill="hold"/>
                                        <p:tgtEl>
                                          <p:spTgt spid="5"/>
                                        </p:tgtEl>
                                        <p:attrNameLst>
                                          <p:attrName>ppt_w</p:attrName>
                                        </p:attrNameLst>
                                      </p:cBhvr>
                                      <p:tavLst>
                                        <p:tav tm="0">
                                          <p:val>
                                            <p:fltVal val="0"/>
                                          </p:val>
                                        </p:tav>
                                        <p:tav tm="100000">
                                          <p:val>
                                            <p:strVal val="#ppt_w"/>
                                          </p:val>
                                        </p:tav>
                                      </p:tavLst>
                                    </p:anim>
                                    <p:anim calcmode="lin" valueType="num">
                                      <p:cBhvr>
                                        <p:cTn id="35" dur="500" fill="hold"/>
                                        <p:tgtEl>
                                          <p:spTgt spid="5"/>
                                        </p:tgtEl>
                                        <p:attrNameLst>
                                          <p:attrName>ppt_h</p:attrName>
                                        </p:attrNameLst>
                                      </p:cBhvr>
                                      <p:tavLst>
                                        <p:tav tm="0">
                                          <p:val>
                                            <p:fltVal val="0"/>
                                          </p:val>
                                        </p:tav>
                                        <p:tav tm="100000">
                                          <p:val>
                                            <p:strVal val="#ppt_h"/>
                                          </p:val>
                                        </p:tav>
                                      </p:tavLst>
                                    </p:anim>
                                  </p:childTnLst>
                                </p:cTn>
                              </p:par>
                              <p:par>
                                <p:cTn id="36" presetID="23" presetClass="entr" presetSubtype="16"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p:cTn id="38" dur="500" fill="hold"/>
                                        <p:tgtEl>
                                          <p:spTgt spid="7"/>
                                        </p:tgtEl>
                                        <p:attrNameLst>
                                          <p:attrName>ppt_w</p:attrName>
                                        </p:attrNameLst>
                                      </p:cBhvr>
                                      <p:tavLst>
                                        <p:tav tm="0">
                                          <p:val>
                                            <p:fltVal val="0"/>
                                          </p:val>
                                        </p:tav>
                                        <p:tav tm="100000">
                                          <p:val>
                                            <p:strVal val="#ppt_w"/>
                                          </p:val>
                                        </p:tav>
                                      </p:tavLst>
                                    </p:anim>
                                    <p:anim calcmode="lin" valueType="num">
                                      <p:cBhvr>
                                        <p:cTn id="39" dur="500" fill="hold"/>
                                        <p:tgtEl>
                                          <p:spTgt spid="7"/>
                                        </p:tgtEl>
                                        <p:attrNameLst>
                                          <p:attrName>ppt_h</p:attrName>
                                        </p:attrNameLst>
                                      </p:cBhvr>
                                      <p:tavLst>
                                        <p:tav tm="0">
                                          <p:val>
                                            <p:fltVal val="0"/>
                                          </p:val>
                                        </p:tav>
                                        <p:tav tm="100000">
                                          <p:val>
                                            <p:strVal val="#ppt_h"/>
                                          </p:val>
                                        </p:tav>
                                      </p:tavLst>
                                    </p:anim>
                                  </p:childTnLst>
                                </p:cTn>
                              </p:par>
                              <p:par>
                                <p:cTn id="40" presetID="23" presetClass="entr" presetSubtype="16"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p:cTn id="42" dur="500" fill="hold"/>
                                        <p:tgtEl>
                                          <p:spTgt spid="21"/>
                                        </p:tgtEl>
                                        <p:attrNameLst>
                                          <p:attrName>ppt_w</p:attrName>
                                        </p:attrNameLst>
                                      </p:cBhvr>
                                      <p:tavLst>
                                        <p:tav tm="0">
                                          <p:val>
                                            <p:fltVal val="0"/>
                                          </p:val>
                                        </p:tav>
                                        <p:tav tm="100000">
                                          <p:val>
                                            <p:strVal val="#ppt_w"/>
                                          </p:val>
                                        </p:tav>
                                      </p:tavLst>
                                    </p:anim>
                                    <p:anim calcmode="lin" valueType="num">
                                      <p:cBhvr>
                                        <p:cTn id="43" dur="500" fill="hold"/>
                                        <p:tgtEl>
                                          <p:spTgt spid="21"/>
                                        </p:tgtEl>
                                        <p:attrNameLst>
                                          <p:attrName>ppt_h</p:attrName>
                                        </p:attrNameLst>
                                      </p:cBhvr>
                                      <p:tavLst>
                                        <p:tav tm="0">
                                          <p:val>
                                            <p:fltVal val="0"/>
                                          </p:val>
                                        </p:tav>
                                        <p:tav tm="100000">
                                          <p:val>
                                            <p:strVal val="#ppt_h"/>
                                          </p:val>
                                        </p:tav>
                                      </p:tavLst>
                                    </p:anim>
                                  </p:childTnLst>
                                </p:cTn>
                              </p:par>
                              <p:par>
                                <p:cTn id="44" presetID="23" presetClass="entr" presetSubtype="16"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 calcmode="lin" valueType="num">
                                      <p:cBhvr>
                                        <p:cTn id="46" dur="500" fill="hold"/>
                                        <p:tgtEl>
                                          <p:spTgt spid="22"/>
                                        </p:tgtEl>
                                        <p:attrNameLst>
                                          <p:attrName>ppt_w</p:attrName>
                                        </p:attrNameLst>
                                      </p:cBhvr>
                                      <p:tavLst>
                                        <p:tav tm="0">
                                          <p:val>
                                            <p:fltVal val="0"/>
                                          </p:val>
                                        </p:tav>
                                        <p:tav tm="100000">
                                          <p:val>
                                            <p:strVal val="#ppt_w"/>
                                          </p:val>
                                        </p:tav>
                                      </p:tavLst>
                                    </p:anim>
                                    <p:anim calcmode="lin" valueType="num">
                                      <p:cBhvr>
                                        <p:cTn id="47" dur="500" fill="hold"/>
                                        <p:tgtEl>
                                          <p:spTgt spid="22"/>
                                        </p:tgtEl>
                                        <p:attrNameLst>
                                          <p:attrName>ppt_h</p:attrName>
                                        </p:attrNameLst>
                                      </p:cBhvr>
                                      <p:tavLst>
                                        <p:tav tm="0">
                                          <p:val>
                                            <p:fltVal val="0"/>
                                          </p:val>
                                        </p:tav>
                                        <p:tav tm="100000">
                                          <p:val>
                                            <p:strVal val="#ppt_h"/>
                                          </p:val>
                                        </p:tav>
                                      </p:tavLst>
                                    </p:anim>
                                  </p:childTnLst>
                                </p:cTn>
                              </p:par>
                              <p:par>
                                <p:cTn id="48" presetID="23" presetClass="entr" presetSubtype="16" fill="hold" nodeType="withEffect">
                                  <p:stCondLst>
                                    <p:cond delay="0"/>
                                  </p:stCondLst>
                                  <p:childTnLst>
                                    <p:set>
                                      <p:cBhvr>
                                        <p:cTn id="49" dur="1" fill="hold">
                                          <p:stCondLst>
                                            <p:cond delay="0"/>
                                          </p:stCondLst>
                                        </p:cTn>
                                        <p:tgtEl>
                                          <p:spTgt spid="26"/>
                                        </p:tgtEl>
                                        <p:attrNameLst>
                                          <p:attrName>style.visibility</p:attrName>
                                        </p:attrNameLst>
                                      </p:cBhvr>
                                      <p:to>
                                        <p:strVal val="visible"/>
                                      </p:to>
                                    </p:set>
                                    <p:anim calcmode="lin" valueType="num">
                                      <p:cBhvr>
                                        <p:cTn id="50" dur="500" fill="hold"/>
                                        <p:tgtEl>
                                          <p:spTgt spid="26"/>
                                        </p:tgtEl>
                                        <p:attrNameLst>
                                          <p:attrName>ppt_w</p:attrName>
                                        </p:attrNameLst>
                                      </p:cBhvr>
                                      <p:tavLst>
                                        <p:tav tm="0">
                                          <p:val>
                                            <p:fltVal val="0"/>
                                          </p:val>
                                        </p:tav>
                                        <p:tav tm="100000">
                                          <p:val>
                                            <p:strVal val="#ppt_w"/>
                                          </p:val>
                                        </p:tav>
                                      </p:tavLst>
                                    </p:anim>
                                    <p:anim calcmode="lin" valueType="num">
                                      <p:cBhvr>
                                        <p:cTn id="51" dur="500" fill="hold"/>
                                        <p:tgtEl>
                                          <p:spTgt spid="26"/>
                                        </p:tgtEl>
                                        <p:attrNameLst>
                                          <p:attrName>ppt_h</p:attrName>
                                        </p:attrNameLst>
                                      </p:cBhvr>
                                      <p:tavLst>
                                        <p:tav tm="0">
                                          <p:val>
                                            <p:fltVal val="0"/>
                                          </p:val>
                                        </p:tav>
                                        <p:tav tm="100000">
                                          <p:val>
                                            <p:strVal val="#ppt_h"/>
                                          </p:val>
                                        </p:tav>
                                      </p:tavLst>
                                    </p:anim>
                                  </p:childTnLst>
                                </p:cTn>
                              </p:par>
                              <p:par>
                                <p:cTn id="52" presetID="23" presetClass="entr" presetSubtype="16"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 calcmode="lin" valueType="num">
                                      <p:cBhvr>
                                        <p:cTn id="54" dur="500" fill="hold"/>
                                        <p:tgtEl>
                                          <p:spTgt spid="28"/>
                                        </p:tgtEl>
                                        <p:attrNameLst>
                                          <p:attrName>ppt_w</p:attrName>
                                        </p:attrNameLst>
                                      </p:cBhvr>
                                      <p:tavLst>
                                        <p:tav tm="0">
                                          <p:val>
                                            <p:fltVal val="0"/>
                                          </p:val>
                                        </p:tav>
                                        <p:tav tm="100000">
                                          <p:val>
                                            <p:strVal val="#ppt_w"/>
                                          </p:val>
                                        </p:tav>
                                      </p:tavLst>
                                    </p:anim>
                                    <p:anim calcmode="lin" valueType="num">
                                      <p:cBhvr>
                                        <p:cTn id="55" dur="500" fill="hold"/>
                                        <p:tgtEl>
                                          <p:spTgt spid="28"/>
                                        </p:tgtEl>
                                        <p:attrNameLst>
                                          <p:attrName>ppt_h</p:attrName>
                                        </p:attrNameLst>
                                      </p:cBhvr>
                                      <p:tavLst>
                                        <p:tav tm="0">
                                          <p:val>
                                            <p:fltVal val="0"/>
                                          </p:val>
                                        </p:tav>
                                        <p:tav tm="100000">
                                          <p:val>
                                            <p:strVal val="#ppt_h"/>
                                          </p:val>
                                        </p:tav>
                                      </p:tavLst>
                                    </p:anim>
                                  </p:childTnLst>
                                </p:cTn>
                              </p:par>
                              <p:par>
                                <p:cTn id="56" presetID="23" presetClass="entr" presetSubtype="16" fill="hold" nodeType="withEffect">
                                  <p:stCondLst>
                                    <p:cond delay="0"/>
                                  </p:stCondLst>
                                  <p:childTnLst>
                                    <p:set>
                                      <p:cBhvr>
                                        <p:cTn id="57" dur="1" fill="hold">
                                          <p:stCondLst>
                                            <p:cond delay="0"/>
                                          </p:stCondLst>
                                        </p:cTn>
                                        <p:tgtEl>
                                          <p:spTgt spid="30"/>
                                        </p:tgtEl>
                                        <p:attrNameLst>
                                          <p:attrName>style.visibility</p:attrName>
                                        </p:attrNameLst>
                                      </p:cBhvr>
                                      <p:to>
                                        <p:strVal val="visible"/>
                                      </p:to>
                                    </p:set>
                                    <p:anim calcmode="lin" valueType="num">
                                      <p:cBhvr>
                                        <p:cTn id="58" dur="500" fill="hold"/>
                                        <p:tgtEl>
                                          <p:spTgt spid="30"/>
                                        </p:tgtEl>
                                        <p:attrNameLst>
                                          <p:attrName>ppt_w</p:attrName>
                                        </p:attrNameLst>
                                      </p:cBhvr>
                                      <p:tavLst>
                                        <p:tav tm="0">
                                          <p:val>
                                            <p:fltVal val="0"/>
                                          </p:val>
                                        </p:tav>
                                        <p:tav tm="100000">
                                          <p:val>
                                            <p:strVal val="#ppt_w"/>
                                          </p:val>
                                        </p:tav>
                                      </p:tavLst>
                                    </p:anim>
                                    <p:anim calcmode="lin" valueType="num">
                                      <p:cBhvr>
                                        <p:cTn id="59" dur="500" fill="hold"/>
                                        <p:tgtEl>
                                          <p:spTgt spid="30"/>
                                        </p:tgtEl>
                                        <p:attrNameLst>
                                          <p:attrName>ppt_h</p:attrName>
                                        </p:attrNameLst>
                                      </p:cBhvr>
                                      <p:tavLst>
                                        <p:tav tm="0">
                                          <p:val>
                                            <p:fltVal val="0"/>
                                          </p:val>
                                        </p:tav>
                                        <p:tav tm="100000">
                                          <p:val>
                                            <p:strVal val="#ppt_h"/>
                                          </p:val>
                                        </p:tav>
                                      </p:tavLst>
                                    </p:anim>
                                  </p:childTnLst>
                                </p:cTn>
                              </p:par>
                              <p:par>
                                <p:cTn id="60" presetID="23" presetClass="entr" presetSubtype="16" fill="hold" nodeType="withEffect">
                                  <p:stCondLst>
                                    <p:cond delay="0"/>
                                  </p:stCondLst>
                                  <p:childTnLst>
                                    <p:set>
                                      <p:cBhvr>
                                        <p:cTn id="61" dur="1" fill="hold">
                                          <p:stCondLst>
                                            <p:cond delay="0"/>
                                          </p:stCondLst>
                                        </p:cTn>
                                        <p:tgtEl>
                                          <p:spTgt spid="36"/>
                                        </p:tgtEl>
                                        <p:attrNameLst>
                                          <p:attrName>style.visibility</p:attrName>
                                        </p:attrNameLst>
                                      </p:cBhvr>
                                      <p:to>
                                        <p:strVal val="visible"/>
                                      </p:to>
                                    </p:set>
                                    <p:anim calcmode="lin" valueType="num">
                                      <p:cBhvr>
                                        <p:cTn id="62" dur="500" fill="hold"/>
                                        <p:tgtEl>
                                          <p:spTgt spid="36"/>
                                        </p:tgtEl>
                                        <p:attrNameLst>
                                          <p:attrName>ppt_w</p:attrName>
                                        </p:attrNameLst>
                                      </p:cBhvr>
                                      <p:tavLst>
                                        <p:tav tm="0">
                                          <p:val>
                                            <p:fltVal val="0"/>
                                          </p:val>
                                        </p:tav>
                                        <p:tav tm="100000">
                                          <p:val>
                                            <p:strVal val="#ppt_w"/>
                                          </p:val>
                                        </p:tav>
                                      </p:tavLst>
                                    </p:anim>
                                    <p:anim calcmode="lin" valueType="num">
                                      <p:cBhvr>
                                        <p:cTn id="63" dur="500" fill="hold"/>
                                        <p:tgtEl>
                                          <p:spTgt spid="36"/>
                                        </p:tgtEl>
                                        <p:attrNameLst>
                                          <p:attrName>ppt_h</p:attrName>
                                        </p:attrNameLst>
                                      </p:cBhvr>
                                      <p:tavLst>
                                        <p:tav tm="0">
                                          <p:val>
                                            <p:fltVal val="0"/>
                                          </p:val>
                                        </p:tav>
                                        <p:tav tm="100000">
                                          <p:val>
                                            <p:strVal val="#ppt_h"/>
                                          </p:val>
                                        </p:tav>
                                      </p:tavLst>
                                    </p:anim>
                                  </p:childTnLst>
                                </p:cTn>
                              </p:par>
                              <p:par>
                                <p:cTn id="64" presetID="23" presetClass="entr" presetSubtype="16" fill="hold" nodeType="withEffect">
                                  <p:stCondLst>
                                    <p:cond delay="0"/>
                                  </p:stCondLst>
                                  <p:childTnLst>
                                    <p:set>
                                      <p:cBhvr>
                                        <p:cTn id="65" dur="1" fill="hold">
                                          <p:stCondLst>
                                            <p:cond delay="0"/>
                                          </p:stCondLst>
                                        </p:cTn>
                                        <p:tgtEl>
                                          <p:spTgt spid="38"/>
                                        </p:tgtEl>
                                        <p:attrNameLst>
                                          <p:attrName>style.visibility</p:attrName>
                                        </p:attrNameLst>
                                      </p:cBhvr>
                                      <p:to>
                                        <p:strVal val="visible"/>
                                      </p:to>
                                    </p:set>
                                    <p:anim calcmode="lin" valueType="num">
                                      <p:cBhvr>
                                        <p:cTn id="66" dur="500" fill="hold"/>
                                        <p:tgtEl>
                                          <p:spTgt spid="38"/>
                                        </p:tgtEl>
                                        <p:attrNameLst>
                                          <p:attrName>ppt_w</p:attrName>
                                        </p:attrNameLst>
                                      </p:cBhvr>
                                      <p:tavLst>
                                        <p:tav tm="0">
                                          <p:val>
                                            <p:fltVal val="0"/>
                                          </p:val>
                                        </p:tav>
                                        <p:tav tm="100000">
                                          <p:val>
                                            <p:strVal val="#ppt_w"/>
                                          </p:val>
                                        </p:tav>
                                      </p:tavLst>
                                    </p:anim>
                                    <p:anim calcmode="lin" valueType="num">
                                      <p:cBhvr>
                                        <p:cTn id="67" dur="500" fill="hold"/>
                                        <p:tgtEl>
                                          <p:spTgt spid="38"/>
                                        </p:tgtEl>
                                        <p:attrNameLst>
                                          <p:attrName>ppt_h</p:attrName>
                                        </p:attrNameLst>
                                      </p:cBhvr>
                                      <p:tavLst>
                                        <p:tav tm="0">
                                          <p:val>
                                            <p:fltVal val="0"/>
                                          </p:val>
                                        </p:tav>
                                        <p:tav tm="100000">
                                          <p:val>
                                            <p:strVal val="#ppt_h"/>
                                          </p:val>
                                        </p:tav>
                                      </p:tavLst>
                                    </p:anim>
                                  </p:childTnLst>
                                </p:cTn>
                              </p:par>
                              <p:par>
                                <p:cTn id="68" presetID="6" presetClass="entr" presetSubtype="16" fill="hold" nodeType="with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circle(in)">
                                      <p:cBhvr>
                                        <p:cTn id="7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1" restart="whenNotActive" fill="hold" evtFilter="cancelBubble" nodeType="interactiveSeq">
                <p:stCondLst>
                  <p:cond evt="onClick" delay="0">
                    <p:tgtEl>
                      <p:spTgt spid="49"/>
                    </p:tgtEl>
                  </p:cond>
                </p:stCondLst>
                <p:endSync evt="end" delay="0">
                  <p:rtn val="all"/>
                </p:endSync>
                <p:childTnLst>
                  <p:par>
                    <p:cTn id="72" fill="hold">
                      <p:stCondLst>
                        <p:cond delay="0"/>
                      </p:stCondLst>
                      <p:childTnLst>
                        <p:par>
                          <p:cTn id="73" fill="hold">
                            <p:stCondLst>
                              <p:cond delay="0"/>
                            </p:stCondLst>
                            <p:childTnLst>
                              <p:par>
                                <p:cTn id="74" presetID="1" presetClass="emph" presetSubtype="2" fill="hold" nodeType="clickEffect">
                                  <p:stCondLst>
                                    <p:cond delay="0"/>
                                  </p:stCondLst>
                                  <p:childTnLst>
                                    <p:animClr clrSpc="rgb" dir="cw">
                                      <p:cBhvr>
                                        <p:cTn id="75" dur="2000" fill="hold"/>
                                        <p:tgtEl>
                                          <p:spTgt spid="49"/>
                                        </p:tgtEl>
                                        <p:attrNameLst>
                                          <p:attrName>fillcolor</p:attrName>
                                        </p:attrNameLst>
                                      </p:cBhvr>
                                      <p:to>
                                        <a:srgbClr val="00B050"/>
                                      </p:to>
                                    </p:animClr>
                                    <p:set>
                                      <p:cBhvr>
                                        <p:cTn id="76" dur="2000" fill="hold"/>
                                        <p:tgtEl>
                                          <p:spTgt spid="49"/>
                                        </p:tgtEl>
                                        <p:attrNameLst>
                                          <p:attrName>fill.type</p:attrName>
                                        </p:attrNameLst>
                                      </p:cBhvr>
                                      <p:to>
                                        <p:strVal val="solid"/>
                                      </p:to>
                                    </p:set>
                                    <p:set>
                                      <p:cBhvr>
                                        <p:cTn id="77" dur="2000" fill="hold"/>
                                        <p:tgtEl>
                                          <p:spTgt spid="49"/>
                                        </p:tgtEl>
                                        <p:attrNameLst>
                                          <p:attrName>fill.on</p:attrName>
                                        </p:attrNameLst>
                                      </p:cBhvr>
                                      <p:to>
                                        <p:strVal val="true"/>
                                      </p:to>
                                    </p:set>
                                  </p:childTnLst>
                                </p:cTn>
                              </p:par>
                            </p:childTnLst>
                          </p:cTn>
                        </p:par>
                      </p:childTnLst>
                    </p:cTn>
                  </p:par>
                </p:childTnLst>
              </p:cTn>
              <p:nextCondLst>
                <p:cond evt="onClick" delay="0">
                  <p:tgtEl>
                    <p:spTgt spid="49"/>
                  </p:tgtEl>
                </p:cond>
              </p:nextCondLst>
            </p:seq>
            <p:seq concurrent="1" nextAc="seek">
              <p:cTn id="78" restart="whenNotActive" fill="hold" evtFilter="cancelBubble" nodeType="interactiveSeq">
                <p:stCondLst>
                  <p:cond evt="onClick" delay="0">
                    <p:tgtEl>
                      <p:spTgt spid="48"/>
                    </p:tgtEl>
                  </p:cond>
                </p:stCondLst>
                <p:endSync evt="end" delay="0">
                  <p:rtn val="all"/>
                </p:endSync>
                <p:childTnLst>
                  <p:par>
                    <p:cTn id="79" fill="hold">
                      <p:stCondLst>
                        <p:cond delay="0"/>
                      </p:stCondLst>
                      <p:childTnLst>
                        <p:par>
                          <p:cTn id="80" fill="hold">
                            <p:stCondLst>
                              <p:cond delay="0"/>
                            </p:stCondLst>
                            <p:childTnLst>
                              <p:par>
                                <p:cTn id="81" presetID="1" presetClass="emph" presetSubtype="2" fill="hold" nodeType="clickEffect">
                                  <p:stCondLst>
                                    <p:cond delay="0"/>
                                  </p:stCondLst>
                                  <p:childTnLst>
                                    <p:animClr clrSpc="rgb" dir="cw">
                                      <p:cBhvr>
                                        <p:cTn id="82" dur="2000" fill="hold"/>
                                        <p:tgtEl>
                                          <p:spTgt spid="48"/>
                                        </p:tgtEl>
                                        <p:attrNameLst>
                                          <p:attrName>fillcolor</p:attrName>
                                        </p:attrNameLst>
                                      </p:cBhvr>
                                      <p:to>
                                        <a:srgbClr val="FF0000"/>
                                      </p:to>
                                    </p:animClr>
                                    <p:set>
                                      <p:cBhvr>
                                        <p:cTn id="83" dur="2000" fill="hold"/>
                                        <p:tgtEl>
                                          <p:spTgt spid="48"/>
                                        </p:tgtEl>
                                        <p:attrNameLst>
                                          <p:attrName>fill.type</p:attrName>
                                        </p:attrNameLst>
                                      </p:cBhvr>
                                      <p:to>
                                        <p:strVal val="solid"/>
                                      </p:to>
                                    </p:set>
                                    <p:set>
                                      <p:cBhvr>
                                        <p:cTn id="84" dur="2000" fill="hold"/>
                                        <p:tgtEl>
                                          <p:spTgt spid="48"/>
                                        </p:tgtEl>
                                        <p:attrNameLst>
                                          <p:attrName>fill.on</p:attrName>
                                        </p:attrNameLst>
                                      </p:cBhvr>
                                      <p:to>
                                        <p:strVal val="true"/>
                                      </p:to>
                                    </p:set>
                                  </p:childTnLst>
                                </p:cTn>
                              </p:par>
                            </p:childTnLst>
                          </p:cTn>
                        </p:par>
                      </p:childTnLst>
                    </p:cTn>
                  </p:par>
                </p:childTnLst>
              </p:cTn>
              <p:nextCondLst>
                <p:cond evt="onClick" delay="0">
                  <p:tgtEl>
                    <p:spTgt spid="48"/>
                  </p:tgtEl>
                </p:cond>
              </p:nextCondLst>
            </p:seq>
            <p:seq concurrent="1" nextAc="seek">
              <p:cTn id="85" restart="whenNotActive" fill="hold" evtFilter="cancelBubble" nodeType="interactiveSeq">
                <p:stCondLst>
                  <p:cond evt="onClick" delay="0">
                    <p:tgtEl>
                      <p:spTgt spid="50"/>
                    </p:tgtEl>
                  </p:cond>
                </p:stCondLst>
                <p:endSync evt="end" delay="0">
                  <p:rtn val="all"/>
                </p:endSync>
                <p:childTnLst>
                  <p:par>
                    <p:cTn id="86" fill="hold">
                      <p:stCondLst>
                        <p:cond delay="0"/>
                      </p:stCondLst>
                      <p:childTnLst>
                        <p:par>
                          <p:cTn id="87" fill="hold">
                            <p:stCondLst>
                              <p:cond delay="0"/>
                            </p:stCondLst>
                            <p:childTnLst>
                              <p:par>
                                <p:cTn id="88" presetID="1" presetClass="emph" presetSubtype="2" fill="hold" nodeType="clickEffect">
                                  <p:stCondLst>
                                    <p:cond delay="0"/>
                                  </p:stCondLst>
                                  <p:childTnLst>
                                    <p:animClr clrSpc="rgb" dir="cw">
                                      <p:cBhvr>
                                        <p:cTn id="89" dur="2000" fill="hold"/>
                                        <p:tgtEl>
                                          <p:spTgt spid="50"/>
                                        </p:tgtEl>
                                        <p:attrNameLst>
                                          <p:attrName>fillcolor</p:attrName>
                                        </p:attrNameLst>
                                      </p:cBhvr>
                                      <p:to>
                                        <a:srgbClr val="FF0000"/>
                                      </p:to>
                                    </p:animClr>
                                    <p:set>
                                      <p:cBhvr>
                                        <p:cTn id="90" dur="2000" fill="hold"/>
                                        <p:tgtEl>
                                          <p:spTgt spid="50"/>
                                        </p:tgtEl>
                                        <p:attrNameLst>
                                          <p:attrName>fill.type</p:attrName>
                                        </p:attrNameLst>
                                      </p:cBhvr>
                                      <p:to>
                                        <p:strVal val="solid"/>
                                      </p:to>
                                    </p:set>
                                    <p:set>
                                      <p:cBhvr>
                                        <p:cTn id="91" dur="2000" fill="hold"/>
                                        <p:tgtEl>
                                          <p:spTgt spid="50"/>
                                        </p:tgtEl>
                                        <p:attrNameLst>
                                          <p:attrName>fill.on</p:attrName>
                                        </p:attrNameLst>
                                      </p:cBhvr>
                                      <p:to>
                                        <p:strVal val="true"/>
                                      </p:to>
                                    </p:set>
                                  </p:childTnLst>
                                </p:cTn>
                              </p:par>
                            </p:childTnLst>
                          </p:cTn>
                        </p:par>
                      </p:childTnLst>
                    </p:cTn>
                  </p:par>
                </p:childTnLst>
              </p:cTn>
              <p:nextCondLst>
                <p:cond evt="onClick" delay="0">
                  <p:tgtEl>
                    <p:spTgt spid="50"/>
                  </p:tgtEl>
                </p:cond>
              </p:nextCondLst>
            </p:seq>
            <p:seq concurrent="1" nextAc="seek">
              <p:cTn id="92" restart="whenNotActive" fill="hold" evtFilter="cancelBubble" nodeType="interactiveSeq">
                <p:stCondLst>
                  <p:cond evt="onClick" delay="0">
                    <p:tgtEl>
                      <p:spTgt spid="51"/>
                    </p:tgtEl>
                  </p:cond>
                </p:stCondLst>
                <p:endSync evt="end" delay="0">
                  <p:rtn val="all"/>
                </p:endSync>
                <p:childTnLst>
                  <p:par>
                    <p:cTn id="93" fill="hold">
                      <p:stCondLst>
                        <p:cond delay="0"/>
                      </p:stCondLst>
                      <p:childTnLst>
                        <p:par>
                          <p:cTn id="94" fill="hold">
                            <p:stCondLst>
                              <p:cond delay="0"/>
                            </p:stCondLst>
                            <p:childTnLst>
                              <p:par>
                                <p:cTn id="95" presetID="1" presetClass="emph" presetSubtype="2" fill="hold" nodeType="clickEffect">
                                  <p:stCondLst>
                                    <p:cond delay="0"/>
                                  </p:stCondLst>
                                  <p:childTnLst>
                                    <p:animClr clrSpc="rgb" dir="cw">
                                      <p:cBhvr>
                                        <p:cTn id="96" dur="2000" fill="hold"/>
                                        <p:tgtEl>
                                          <p:spTgt spid="51"/>
                                        </p:tgtEl>
                                        <p:attrNameLst>
                                          <p:attrName>fillcolor</p:attrName>
                                        </p:attrNameLst>
                                      </p:cBhvr>
                                      <p:to>
                                        <a:srgbClr val="FF0000"/>
                                      </p:to>
                                    </p:animClr>
                                    <p:set>
                                      <p:cBhvr>
                                        <p:cTn id="97" dur="2000" fill="hold"/>
                                        <p:tgtEl>
                                          <p:spTgt spid="51"/>
                                        </p:tgtEl>
                                        <p:attrNameLst>
                                          <p:attrName>fill.type</p:attrName>
                                        </p:attrNameLst>
                                      </p:cBhvr>
                                      <p:to>
                                        <p:strVal val="solid"/>
                                      </p:to>
                                    </p:set>
                                    <p:set>
                                      <p:cBhvr>
                                        <p:cTn id="98" dur="2000" fill="hold"/>
                                        <p:tgtEl>
                                          <p:spTgt spid="51"/>
                                        </p:tgtEl>
                                        <p:attrNameLst>
                                          <p:attrName>fill.on</p:attrName>
                                        </p:attrNameLst>
                                      </p:cBhvr>
                                      <p:to>
                                        <p:strVal val="true"/>
                                      </p:to>
                                    </p:set>
                                  </p:childTnLst>
                                </p:cTn>
                              </p:par>
                            </p:childTnLst>
                          </p:cTn>
                        </p:par>
                      </p:childTnLst>
                    </p:cTn>
                  </p:par>
                </p:childTnLst>
              </p:cTn>
              <p:nextCondLst>
                <p:cond evt="onClick" delay="0">
                  <p:tgtEl>
                    <p:spTgt spid="51"/>
                  </p:tgtEl>
                </p:cond>
              </p:nextCondLst>
            </p:seq>
          </p:childTnLst>
        </p:cTn>
      </p:par>
    </p:tnLst>
    <p:bldLst>
      <p:bldP spid="47" grpId="0" animBg="1"/>
      <p:bldP spid="47" grpId="1" animBg="1"/>
      <p:bldP spid="47" grpId="2" animBg="1"/>
      <p:bldP spid="48" grpId="0" animBg="1"/>
      <p:bldP spid="49" grpId="0" animBg="1"/>
      <p:bldP spid="50" grpId="0" animBg="1"/>
      <p:bldP spid="5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0"/>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3"/>
            <a:stretch>
              <a:fillRect t="-10078" b="-10078"/>
            </a:stretch>
          </a:blipFill>
        </p:spPr>
      </p:sp>
      <p:sp>
        <p:nvSpPr>
          <p:cNvPr id="7" name="TextBox 4">
            <a:extLst>
              <a:ext uri="{FF2B5EF4-FFF2-40B4-BE49-F238E27FC236}">
                <a16:creationId xmlns:a16="http://schemas.microsoft.com/office/drawing/2014/main" id="{1BD1BE00-E0A5-43DD-B11B-D0378D64D7CB}"/>
              </a:ext>
            </a:extLst>
          </p:cNvPr>
          <p:cNvSpPr txBox="1"/>
          <p:nvPr/>
        </p:nvSpPr>
        <p:spPr>
          <a:xfrm>
            <a:off x="914400" y="386419"/>
            <a:ext cx="10376931" cy="776046"/>
          </a:xfrm>
          <a:prstGeom prst="rect">
            <a:avLst/>
          </a:prstGeom>
        </p:spPr>
        <p:txBody>
          <a:bodyPr wrap="square" lIns="0" tIns="0" rIns="0" bIns="0" rtlCol="0" anchor="t">
            <a:spAutoFit/>
          </a:bodyPr>
          <a:lstStyle/>
          <a:p>
            <a:pPr algn="ctr">
              <a:lnSpc>
                <a:spcPts val="6580"/>
              </a:lnSpc>
            </a:pPr>
            <a:r>
              <a:rPr lang="vi-VN" sz="4700" dirty="0">
                <a:solidFill>
                  <a:schemeClr val="bg1"/>
                </a:solidFill>
                <a:latin typeface="Times New Roman Bold"/>
              </a:rPr>
              <a:t>Tài liệu tham khảo</a:t>
            </a:r>
            <a:r>
              <a:rPr lang="en-US" sz="4700" dirty="0">
                <a:solidFill>
                  <a:schemeClr val="bg1"/>
                </a:solidFill>
                <a:latin typeface="Times New Roman Bold"/>
              </a:rPr>
              <a:t> </a:t>
            </a:r>
          </a:p>
        </p:txBody>
      </p:sp>
      <p:sp>
        <p:nvSpPr>
          <p:cNvPr id="4" name="TextBox 3">
            <a:hlinkClick r:id="rId4"/>
            <a:extLst>
              <a:ext uri="{FF2B5EF4-FFF2-40B4-BE49-F238E27FC236}">
                <a16:creationId xmlns:a16="http://schemas.microsoft.com/office/drawing/2014/main" id="{74B4A331-758A-4788-94B4-B0B3501E586F}"/>
              </a:ext>
            </a:extLst>
          </p:cNvPr>
          <p:cNvSpPr txBox="1"/>
          <p:nvPr/>
        </p:nvSpPr>
        <p:spPr>
          <a:xfrm>
            <a:off x="921265" y="2732453"/>
            <a:ext cx="7543800" cy="707886"/>
          </a:xfrm>
          <a:prstGeom prst="rect">
            <a:avLst/>
          </a:prstGeom>
          <a:noFill/>
        </p:spPr>
        <p:txBody>
          <a:bodyPr wrap="square" rtlCol="0">
            <a:spAutoFit/>
          </a:bodyPr>
          <a:lstStyle/>
          <a:p>
            <a:r>
              <a:rPr lang="vi-VN" sz="4000" i="1" u="sng" dirty="0">
                <a:solidFill>
                  <a:srgbClr val="0070C0"/>
                </a:solidFill>
              </a:rPr>
              <a:t>Debug &amp; Testing</a:t>
            </a:r>
            <a:endParaRPr lang="LID4096" sz="4000" i="1" u="sng" dirty="0">
              <a:solidFill>
                <a:srgbClr val="0070C0"/>
              </a:solidFill>
            </a:endParaRPr>
          </a:p>
        </p:txBody>
      </p:sp>
      <p:sp>
        <p:nvSpPr>
          <p:cNvPr id="8" name="TextBox 7">
            <a:hlinkClick r:id="rId5"/>
            <a:extLst>
              <a:ext uri="{FF2B5EF4-FFF2-40B4-BE49-F238E27FC236}">
                <a16:creationId xmlns:a16="http://schemas.microsoft.com/office/drawing/2014/main" id="{A7345BC3-E93C-46D9-8284-F3F0C228108E}"/>
              </a:ext>
            </a:extLst>
          </p:cNvPr>
          <p:cNvSpPr txBox="1"/>
          <p:nvPr/>
        </p:nvSpPr>
        <p:spPr>
          <a:xfrm>
            <a:off x="1020324" y="3803957"/>
            <a:ext cx="7818875" cy="707886"/>
          </a:xfrm>
          <a:prstGeom prst="rect">
            <a:avLst/>
          </a:prstGeom>
          <a:noFill/>
        </p:spPr>
        <p:txBody>
          <a:bodyPr wrap="square" rtlCol="0">
            <a:spAutoFit/>
          </a:bodyPr>
          <a:lstStyle/>
          <a:p>
            <a:r>
              <a:rPr lang="vi-VN" sz="4000" i="1" u="sng" dirty="0">
                <a:solidFill>
                  <a:srgbClr val="0070C0"/>
                </a:solidFill>
              </a:rPr>
              <a:t>Kiểm Thử Phần Mềm - Slide</a:t>
            </a:r>
            <a:endParaRPr lang="LID4096" sz="4000" i="1" u="sng" dirty="0">
              <a:solidFill>
                <a:srgbClr val="0070C0"/>
              </a:solidFill>
            </a:endParaRPr>
          </a:p>
        </p:txBody>
      </p:sp>
      <p:sp>
        <p:nvSpPr>
          <p:cNvPr id="10" name="TextBox 9">
            <a:hlinkClick r:id="rId6"/>
            <a:extLst>
              <a:ext uri="{FF2B5EF4-FFF2-40B4-BE49-F238E27FC236}">
                <a16:creationId xmlns:a16="http://schemas.microsoft.com/office/drawing/2014/main" id="{0CCB9AA1-27C7-48EE-8944-D58C21B83139}"/>
              </a:ext>
            </a:extLst>
          </p:cNvPr>
          <p:cNvSpPr txBox="1"/>
          <p:nvPr/>
        </p:nvSpPr>
        <p:spPr>
          <a:xfrm>
            <a:off x="914400" y="1725007"/>
            <a:ext cx="17221200" cy="707886"/>
          </a:xfrm>
          <a:prstGeom prst="rect">
            <a:avLst/>
          </a:prstGeom>
          <a:noFill/>
        </p:spPr>
        <p:txBody>
          <a:bodyPr wrap="square" rtlCol="0">
            <a:spAutoFit/>
          </a:bodyPr>
          <a:lstStyle/>
          <a:p>
            <a:r>
              <a:rPr lang="vi-VN" sz="4000" i="1" u="sng" dirty="0">
                <a:solidFill>
                  <a:srgbClr val="0070C0"/>
                </a:solidFill>
              </a:rPr>
              <a:t>Nhập môn công nghệ phần mềm – Slide Chương 5 – Đại học GTVT HCM</a:t>
            </a:r>
            <a:endParaRPr lang="LID4096" sz="4000" i="1" u="sng" dirty="0">
              <a:solidFill>
                <a:srgbClr val="0070C0"/>
              </a:solidFill>
            </a:endParaRPr>
          </a:p>
        </p:txBody>
      </p:sp>
      <p:sp>
        <p:nvSpPr>
          <p:cNvPr id="11" name="TextBox 10">
            <a:extLst>
              <a:ext uri="{FF2B5EF4-FFF2-40B4-BE49-F238E27FC236}">
                <a16:creationId xmlns:a16="http://schemas.microsoft.com/office/drawing/2014/main" id="{68B2BA8D-5F99-4D64-83E0-2184E7299B67}"/>
              </a:ext>
            </a:extLst>
          </p:cNvPr>
          <p:cNvSpPr txBox="1"/>
          <p:nvPr/>
        </p:nvSpPr>
        <p:spPr>
          <a:xfrm>
            <a:off x="914400" y="4935155"/>
            <a:ext cx="10896600" cy="707886"/>
          </a:xfrm>
          <a:prstGeom prst="rect">
            <a:avLst/>
          </a:prstGeom>
          <a:noFill/>
        </p:spPr>
        <p:txBody>
          <a:bodyPr wrap="square" rtlCol="0">
            <a:spAutoFit/>
          </a:bodyPr>
          <a:lstStyle/>
          <a:p>
            <a:r>
              <a:rPr lang="vi-VN" sz="4000" i="1" u="sng" dirty="0">
                <a:solidFill>
                  <a:srgbClr val="0070C0"/>
                </a:solidFill>
              </a:rPr>
              <a:t>Trắc nghiệm kiểm thử phần mềm</a:t>
            </a:r>
            <a:endParaRPr lang="LID4096" sz="4000" i="1" u="sng" dirty="0">
              <a:solidFill>
                <a:srgbClr val="0070C0"/>
              </a:solidFill>
            </a:endParaRPr>
          </a:p>
        </p:txBody>
      </p:sp>
    </p:spTree>
    <p:extLst>
      <p:ext uri="{BB962C8B-B14F-4D97-AF65-F5344CB8AC3E}">
        <p14:creationId xmlns:p14="http://schemas.microsoft.com/office/powerpoint/2010/main" val="906572567"/>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391400" y="3848100"/>
            <a:ext cx="9877746" cy="5823762"/>
          </a:xfrm>
          <a:prstGeom prst="rect">
            <a:avLst/>
          </a:prstGeom>
        </p:spPr>
        <p:txBody>
          <a:bodyPr lIns="0" tIns="0" rIns="0" bIns="0" rtlCol="0" anchor="t">
            <a:spAutoFit/>
          </a:bodyPr>
          <a:lstStyle/>
          <a:p>
            <a:pPr algn="l">
              <a:lnSpc>
                <a:spcPts val="10692"/>
              </a:lnSpc>
            </a:pPr>
            <a:r>
              <a:rPr lang="en-US" sz="9900" dirty="0">
                <a:solidFill>
                  <a:srgbClr val="000000"/>
                </a:solidFill>
                <a:latin typeface="Arial Bold"/>
              </a:rPr>
              <a:t>THANK YOU</a:t>
            </a:r>
          </a:p>
        </p:txBody>
      </p:sp>
      <p:sp>
        <p:nvSpPr>
          <p:cNvPr id="3" name="Freeform 3"/>
          <p:cNvSpPr/>
          <p:nvPr/>
        </p:nvSpPr>
        <p:spPr>
          <a:xfrm>
            <a:off x="480060" y="742395"/>
            <a:ext cx="6131052" cy="8325006"/>
          </a:xfrm>
          <a:custGeom>
            <a:avLst/>
            <a:gdLst/>
            <a:ahLst/>
            <a:cxnLst/>
            <a:rect l="l" t="t" r="r" b="b"/>
            <a:pathLst>
              <a:path w="6131052" h="8325006">
                <a:moveTo>
                  <a:pt x="0" y="0"/>
                </a:moveTo>
                <a:lnTo>
                  <a:pt x="6131052" y="0"/>
                </a:lnTo>
                <a:lnTo>
                  <a:pt x="6131052" y="8325006"/>
                </a:lnTo>
                <a:lnTo>
                  <a:pt x="0" y="8325006"/>
                </a:lnTo>
                <a:lnTo>
                  <a:pt x="0" y="0"/>
                </a:lnTo>
                <a:close/>
              </a:path>
            </a:pathLst>
          </a:custGeom>
          <a:blipFill>
            <a:blip r:embed="rId2"/>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813"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0"/>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3"/>
            <a:stretch>
              <a:fillRect t="-10078" b="-10078"/>
            </a:stretch>
          </a:blipFill>
        </p:spPr>
      </p:sp>
      <p:grpSp>
        <p:nvGrpSpPr>
          <p:cNvPr id="4" name="Group 4"/>
          <p:cNvGrpSpPr/>
          <p:nvPr/>
        </p:nvGrpSpPr>
        <p:grpSpPr>
          <a:xfrm>
            <a:off x="1039051" y="4648200"/>
            <a:ext cx="301942" cy="301942"/>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F5496"/>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039051" y="5423181"/>
            <a:ext cx="301942" cy="30194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F5496"/>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8001000" y="2976825"/>
            <a:ext cx="8869298" cy="7180938"/>
          </a:xfrm>
          <a:custGeom>
            <a:avLst/>
            <a:gdLst/>
            <a:ahLst/>
            <a:cxnLst/>
            <a:rect l="l" t="t" r="r" b="b"/>
            <a:pathLst>
              <a:path w="8869298" h="7180938">
                <a:moveTo>
                  <a:pt x="0" y="0"/>
                </a:moveTo>
                <a:lnTo>
                  <a:pt x="8869298" y="0"/>
                </a:lnTo>
                <a:lnTo>
                  <a:pt x="8869298" y="7180938"/>
                </a:lnTo>
                <a:lnTo>
                  <a:pt x="0" y="7180938"/>
                </a:lnTo>
                <a:lnTo>
                  <a:pt x="0" y="0"/>
                </a:lnTo>
                <a:close/>
              </a:path>
            </a:pathLst>
          </a:custGeom>
          <a:blipFill>
            <a:blip r:embed="rId4"/>
            <a:stretch>
              <a:fillRect r="-241"/>
            </a:stretch>
          </a:blipFill>
        </p:spPr>
      </p:sp>
      <p:sp>
        <p:nvSpPr>
          <p:cNvPr id="12" name="TextBox 12"/>
          <p:cNvSpPr txBox="1"/>
          <p:nvPr/>
        </p:nvSpPr>
        <p:spPr>
          <a:xfrm>
            <a:off x="1541913" y="4610100"/>
            <a:ext cx="3014901" cy="641985"/>
          </a:xfrm>
          <a:prstGeom prst="rect">
            <a:avLst/>
          </a:prstGeom>
        </p:spPr>
        <p:txBody>
          <a:bodyPr lIns="0" tIns="0" rIns="0" bIns="0" rtlCol="0" anchor="t">
            <a:spAutoFit/>
          </a:bodyPr>
          <a:lstStyle/>
          <a:p>
            <a:pPr algn="ctr">
              <a:lnSpc>
                <a:spcPts val="4319"/>
              </a:lnSpc>
              <a:spcBef>
                <a:spcPct val="0"/>
              </a:spcBef>
            </a:pPr>
            <a:r>
              <a:rPr lang="en-US" sz="3999" spc="37">
                <a:solidFill>
                  <a:srgbClr val="000000"/>
                </a:solidFill>
                <a:latin typeface="Times New Roman"/>
              </a:rPr>
              <a:t>Dễ thực hiện</a:t>
            </a:r>
          </a:p>
        </p:txBody>
      </p:sp>
      <p:sp>
        <p:nvSpPr>
          <p:cNvPr id="13" name="TextBox 13"/>
          <p:cNvSpPr txBox="1"/>
          <p:nvPr/>
        </p:nvSpPr>
        <p:spPr>
          <a:xfrm>
            <a:off x="1541913" y="5385081"/>
            <a:ext cx="3245440" cy="684657"/>
          </a:xfrm>
          <a:prstGeom prst="rect">
            <a:avLst/>
          </a:prstGeom>
        </p:spPr>
        <p:txBody>
          <a:bodyPr lIns="0" tIns="0" rIns="0" bIns="0" rtlCol="0" anchor="t">
            <a:spAutoFit/>
          </a:bodyPr>
          <a:lstStyle/>
          <a:p>
            <a:pPr algn="l">
              <a:lnSpc>
                <a:spcPts val="4643"/>
              </a:lnSpc>
              <a:spcBef>
                <a:spcPct val="0"/>
              </a:spcBef>
            </a:pPr>
            <a:r>
              <a:rPr lang="en-US" sz="4299" spc="40" dirty="0">
                <a:solidFill>
                  <a:srgbClr val="000000"/>
                </a:solidFill>
                <a:latin typeface="Times New Roman"/>
              </a:rPr>
              <a:t>Chi </a:t>
            </a:r>
            <a:r>
              <a:rPr lang="en-US" sz="4299" spc="40" dirty="0" err="1">
                <a:solidFill>
                  <a:srgbClr val="000000"/>
                </a:solidFill>
                <a:latin typeface="Times New Roman"/>
              </a:rPr>
              <a:t>phí</a:t>
            </a:r>
            <a:r>
              <a:rPr lang="en-US" sz="4299" spc="40" dirty="0">
                <a:solidFill>
                  <a:srgbClr val="000000"/>
                </a:solidFill>
                <a:latin typeface="Times New Roman"/>
              </a:rPr>
              <a:t> </a:t>
            </a:r>
            <a:r>
              <a:rPr lang="en-US" sz="4299" spc="40" dirty="0" err="1">
                <a:solidFill>
                  <a:srgbClr val="000000"/>
                </a:solidFill>
                <a:latin typeface="Times New Roman"/>
              </a:rPr>
              <a:t>thấp</a:t>
            </a:r>
            <a:endParaRPr lang="en-US" sz="4299" spc="40" dirty="0">
              <a:solidFill>
                <a:srgbClr val="000000"/>
              </a:solidFill>
              <a:latin typeface="Times New Roman"/>
            </a:endParaRPr>
          </a:p>
        </p:txBody>
      </p:sp>
      <p:sp>
        <p:nvSpPr>
          <p:cNvPr id="17" name="TextBox 4">
            <a:extLst>
              <a:ext uri="{FF2B5EF4-FFF2-40B4-BE49-F238E27FC236}">
                <a16:creationId xmlns:a16="http://schemas.microsoft.com/office/drawing/2014/main" id="{31AAA0AC-1B8E-4D1F-87C3-59E38AF21547}"/>
              </a:ext>
            </a:extLst>
          </p:cNvPr>
          <p:cNvSpPr txBox="1"/>
          <p:nvPr/>
        </p:nvSpPr>
        <p:spPr>
          <a:xfrm>
            <a:off x="0" y="1584414"/>
            <a:ext cx="7434977" cy="654025"/>
          </a:xfrm>
          <a:prstGeom prst="rect">
            <a:avLst/>
          </a:prstGeom>
        </p:spPr>
        <p:txBody>
          <a:bodyPr wrap="square" lIns="0" tIns="0" rIns="0" bIns="0" rtlCol="0" anchor="t">
            <a:spAutoFit/>
          </a:bodyPr>
          <a:lstStyle/>
          <a:p>
            <a:pPr algn="ctr">
              <a:lnSpc>
                <a:spcPts val="5075"/>
              </a:lnSpc>
              <a:spcBef>
                <a:spcPct val="0"/>
              </a:spcBef>
            </a:pPr>
            <a:r>
              <a:rPr lang="vi-VN" sz="4699" spc="43" dirty="0">
                <a:latin typeface="Times New Roman Bold"/>
              </a:rPr>
              <a:t>2. </a:t>
            </a:r>
            <a:r>
              <a:rPr lang="en-US" sz="4699" spc="43" dirty="0" err="1">
                <a:latin typeface="Times New Roman Bold"/>
              </a:rPr>
              <a:t>Một</a:t>
            </a:r>
            <a:r>
              <a:rPr lang="en-US" sz="4699" spc="43" dirty="0">
                <a:latin typeface="Times New Roman Bold"/>
              </a:rPr>
              <a:t> </a:t>
            </a:r>
            <a:r>
              <a:rPr lang="en-US" sz="4699" spc="43" dirty="0" err="1">
                <a:latin typeface="Times New Roman Bold"/>
              </a:rPr>
              <a:t>số</a:t>
            </a:r>
            <a:r>
              <a:rPr lang="en-US" sz="4699" spc="43" dirty="0">
                <a:latin typeface="Times New Roman Bold"/>
              </a:rPr>
              <a:t> </a:t>
            </a:r>
            <a:r>
              <a:rPr lang="en-US" sz="4699" spc="43" dirty="0" err="1">
                <a:latin typeface="Times New Roman Bold"/>
              </a:rPr>
              <a:t>khái</a:t>
            </a:r>
            <a:r>
              <a:rPr lang="en-US" sz="4699" spc="43" dirty="0">
                <a:latin typeface="Times New Roman Bold"/>
              </a:rPr>
              <a:t> </a:t>
            </a:r>
            <a:r>
              <a:rPr lang="en-US" sz="4699" spc="43" dirty="0" err="1">
                <a:latin typeface="Times New Roman Bold"/>
              </a:rPr>
              <a:t>niệm</a:t>
            </a:r>
            <a:endParaRPr lang="en-US" sz="4699" spc="43" dirty="0">
              <a:latin typeface="Times New Roman Bold"/>
            </a:endParaRPr>
          </a:p>
        </p:txBody>
      </p:sp>
      <p:sp>
        <p:nvSpPr>
          <p:cNvPr id="18" name="TextBox 5">
            <a:extLst>
              <a:ext uri="{FF2B5EF4-FFF2-40B4-BE49-F238E27FC236}">
                <a16:creationId xmlns:a16="http://schemas.microsoft.com/office/drawing/2014/main" id="{AC9D5BC8-FD71-49ED-A780-5A43FD2C02A2}"/>
              </a:ext>
            </a:extLst>
          </p:cNvPr>
          <p:cNvSpPr txBox="1"/>
          <p:nvPr/>
        </p:nvSpPr>
        <p:spPr>
          <a:xfrm>
            <a:off x="1507762" y="2774631"/>
            <a:ext cx="9007838" cy="589905"/>
          </a:xfrm>
          <a:prstGeom prst="rect">
            <a:avLst/>
          </a:prstGeom>
        </p:spPr>
        <p:txBody>
          <a:bodyPr wrap="square" lIns="0" tIns="0" rIns="0" bIns="0" rtlCol="0" anchor="t">
            <a:spAutoFit/>
          </a:bodyPr>
          <a:lstStyle/>
          <a:p>
            <a:pPr algn="ctr">
              <a:lnSpc>
                <a:spcPts val="4643"/>
              </a:lnSpc>
              <a:spcBef>
                <a:spcPct val="0"/>
              </a:spcBef>
            </a:pPr>
            <a:r>
              <a:rPr lang="vi-VN" sz="4299" spc="40" dirty="0">
                <a:solidFill>
                  <a:srgbClr val="000000"/>
                </a:solidFill>
                <a:latin typeface="Times New Roman Bold"/>
              </a:rPr>
              <a:t>2.1. </a:t>
            </a:r>
            <a:r>
              <a:rPr lang="en-US" sz="4299" spc="40" dirty="0" err="1">
                <a:solidFill>
                  <a:srgbClr val="000000"/>
                </a:solidFill>
                <a:latin typeface="Times New Roman Bold"/>
              </a:rPr>
              <a:t>Kiểm</a:t>
            </a:r>
            <a:r>
              <a:rPr lang="en-US" sz="4299" spc="40" dirty="0">
                <a:solidFill>
                  <a:srgbClr val="000000"/>
                </a:solidFill>
                <a:latin typeface="Times New Roman Bold"/>
              </a:rPr>
              <a:t> </a:t>
            </a:r>
            <a:r>
              <a:rPr lang="en-US" sz="4299" spc="40" dirty="0" err="1">
                <a:solidFill>
                  <a:srgbClr val="000000"/>
                </a:solidFill>
                <a:latin typeface="Times New Roman Bold"/>
              </a:rPr>
              <a:t>thử</a:t>
            </a:r>
            <a:r>
              <a:rPr lang="en-US" sz="4299" spc="40" dirty="0">
                <a:solidFill>
                  <a:srgbClr val="000000"/>
                </a:solidFill>
                <a:latin typeface="Times New Roman Bold"/>
              </a:rPr>
              <a:t> </a:t>
            </a:r>
            <a:r>
              <a:rPr lang="en-US" sz="4299" spc="40" dirty="0" err="1">
                <a:solidFill>
                  <a:srgbClr val="000000"/>
                </a:solidFill>
                <a:latin typeface="Times New Roman Bold"/>
              </a:rPr>
              <a:t>hộp</a:t>
            </a:r>
            <a:r>
              <a:rPr lang="en-US" sz="4299" spc="40" dirty="0">
                <a:solidFill>
                  <a:srgbClr val="000000"/>
                </a:solidFill>
                <a:latin typeface="Times New Roman Bold"/>
              </a:rPr>
              <a:t> </a:t>
            </a:r>
            <a:r>
              <a:rPr lang="en-US" sz="4299" spc="40" dirty="0" err="1">
                <a:solidFill>
                  <a:srgbClr val="000000"/>
                </a:solidFill>
                <a:latin typeface="Times New Roman Bold"/>
              </a:rPr>
              <a:t>đen</a:t>
            </a:r>
            <a:r>
              <a:rPr lang="en-US" sz="4299" spc="40" dirty="0">
                <a:solidFill>
                  <a:srgbClr val="000000"/>
                </a:solidFill>
                <a:latin typeface="Times New Roman Bold"/>
              </a:rPr>
              <a:t> (black-box) :</a:t>
            </a:r>
          </a:p>
        </p:txBody>
      </p:sp>
      <p:sp>
        <p:nvSpPr>
          <p:cNvPr id="20" name="TextBox 7">
            <a:extLst>
              <a:ext uri="{FF2B5EF4-FFF2-40B4-BE49-F238E27FC236}">
                <a16:creationId xmlns:a16="http://schemas.microsoft.com/office/drawing/2014/main" id="{BE909555-01DC-4EF7-863D-F483DE55EC63}"/>
              </a:ext>
            </a:extLst>
          </p:cNvPr>
          <p:cNvSpPr txBox="1"/>
          <p:nvPr/>
        </p:nvSpPr>
        <p:spPr>
          <a:xfrm>
            <a:off x="609599" y="451433"/>
            <a:ext cx="12039601" cy="654025"/>
          </a:xfrm>
          <a:prstGeom prst="rect">
            <a:avLst/>
          </a:prstGeom>
        </p:spPr>
        <p:txBody>
          <a:bodyPr wrap="square" lIns="0" tIns="0" rIns="0" bIns="0" rtlCol="0" anchor="t">
            <a:spAutoFit/>
          </a:bodyPr>
          <a:lstStyle/>
          <a:p>
            <a:pPr algn="ctr">
              <a:lnSpc>
                <a:spcPts val="5075"/>
              </a:lnSpc>
              <a:spcBef>
                <a:spcPct val="0"/>
              </a:spcBef>
            </a:pPr>
            <a:r>
              <a:rPr lang="vi-VN" sz="4699" spc="43" dirty="0">
                <a:solidFill>
                  <a:srgbClr val="FFFFFF"/>
                </a:solidFill>
                <a:latin typeface="Times New Roman Bold"/>
              </a:rPr>
              <a:t>I: </a:t>
            </a:r>
            <a:r>
              <a:rPr lang="en-US" sz="4699" spc="43" dirty="0" err="1">
                <a:solidFill>
                  <a:srgbClr val="FFFFFF"/>
                </a:solidFill>
                <a:latin typeface="Times New Roman Bold"/>
              </a:rPr>
              <a:t>Kiểm</a:t>
            </a:r>
            <a:r>
              <a:rPr lang="en-US" sz="4699" spc="43" dirty="0">
                <a:solidFill>
                  <a:srgbClr val="FFFFFF"/>
                </a:solidFill>
                <a:latin typeface="Times New Roman Bold"/>
              </a:rPr>
              <a:t> </a:t>
            </a:r>
            <a:r>
              <a:rPr lang="en-US" sz="4699" spc="43" dirty="0" err="1">
                <a:solidFill>
                  <a:srgbClr val="FFFFFF"/>
                </a:solidFill>
                <a:latin typeface="Times New Roman Bold"/>
              </a:rPr>
              <a:t>thử</a:t>
            </a:r>
            <a:r>
              <a:rPr lang="en-US" sz="4699" spc="43" dirty="0">
                <a:solidFill>
                  <a:srgbClr val="FFFFFF"/>
                </a:solidFill>
                <a:latin typeface="Times New Roman Bold"/>
              </a:rPr>
              <a:t> </a:t>
            </a:r>
            <a:r>
              <a:rPr lang="en-US" sz="4699" spc="43" dirty="0" err="1">
                <a:solidFill>
                  <a:srgbClr val="FFFFFF"/>
                </a:solidFill>
                <a:latin typeface="Times New Roman Bold"/>
              </a:rPr>
              <a:t>phần</a:t>
            </a:r>
            <a:r>
              <a:rPr lang="en-US" sz="4699" spc="43" dirty="0">
                <a:solidFill>
                  <a:srgbClr val="FFFFFF"/>
                </a:solidFill>
                <a:latin typeface="Times New Roman Bold"/>
              </a:rPr>
              <a:t> </a:t>
            </a:r>
            <a:r>
              <a:rPr lang="en-US" sz="4699" spc="43" dirty="0" err="1">
                <a:solidFill>
                  <a:srgbClr val="FFFFFF"/>
                </a:solidFill>
                <a:latin typeface="Times New Roman Bold"/>
              </a:rPr>
              <a:t>mềm</a:t>
            </a:r>
            <a:r>
              <a:rPr lang="vi-VN" sz="4699" spc="43" dirty="0">
                <a:solidFill>
                  <a:srgbClr val="FFFFFF"/>
                </a:solidFill>
                <a:latin typeface="Times New Roman Bold"/>
              </a:rPr>
              <a:t> – Tổng Quan</a:t>
            </a:r>
            <a:endParaRPr lang="en-US" sz="4699" spc="43" dirty="0">
              <a:solidFill>
                <a:srgbClr val="FFFFFF"/>
              </a:solidFill>
              <a:latin typeface="Times New Roman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0"/>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3"/>
            <a:stretch>
              <a:fillRect t="-10078" b="-10078"/>
            </a:stretch>
          </a:blipFill>
        </p:spPr>
      </p:sp>
      <p:sp>
        <p:nvSpPr>
          <p:cNvPr id="6" name="TextBox 6"/>
          <p:cNvSpPr txBox="1"/>
          <p:nvPr/>
        </p:nvSpPr>
        <p:spPr>
          <a:xfrm>
            <a:off x="2205670" y="3407736"/>
            <a:ext cx="11527946" cy="1184910"/>
          </a:xfrm>
          <a:prstGeom prst="rect">
            <a:avLst/>
          </a:prstGeom>
        </p:spPr>
        <p:txBody>
          <a:bodyPr lIns="0" tIns="0" rIns="0" bIns="0" rtlCol="0" anchor="t">
            <a:spAutoFit/>
          </a:bodyPr>
          <a:lstStyle/>
          <a:p>
            <a:pPr algn="l">
              <a:lnSpc>
                <a:spcPts val="4319"/>
              </a:lnSpc>
              <a:spcBef>
                <a:spcPct val="0"/>
              </a:spcBef>
            </a:pPr>
            <a:r>
              <a:rPr lang="en-US" sz="3999" spc="37" dirty="0" err="1">
                <a:solidFill>
                  <a:srgbClr val="000000"/>
                </a:solidFill>
                <a:latin typeface="Times New Roman"/>
              </a:rPr>
              <a:t>Kiểm</a:t>
            </a:r>
            <a:r>
              <a:rPr lang="en-US" sz="3999" spc="37" dirty="0">
                <a:solidFill>
                  <a:srgbClr val="000000"/>
                </a:solidFill>
                <a:latin typeface="Times New Roman"/>
              </a:rPr>
              <a:t> </a:t>
            </a:r>
            <a:r>
              <a:rPr lang="en-US" sz="3999" spc="37" dirty="0" err="1">
                <a:solidFill>
                  <a:srgbClr val="000000"/>
                </a:solidFill>
                <a:latin typeface="Times New Roman"/>
              </a:rPr>
              <a:t>thử</a:t>
            </a:r>
            <a:r>
              <a:rPr lang="en-US" sz="3999" spc="37" dirty="0">
                <a:solidFill>
                  <a:srgbClr val="000000"/>
                </a:solidFill>
                <a:latin typeface="Times New Roman"/>
              </a:rPr>
              <a:t> </a:t>
            </a:r>
            <a:r>
              <a:rPr lang="en-US" sz="3999" spc="37" dirty="0" err="1">
                <a:solidFill>
                  <a:srgbClr val="000000"/>
                </a:solidFill>
                <a:latin typeface="Times New Roman"/>
              </a:rPr>
              <a:t>cấu</a:t>
            </a:r>
            <a:r>
              <a:rPr lang="en-US" sz="3999" spc="37" dirty="0">
                <a:solidFill>
                  <a:srgbClr val="000000"/>
                </a:solidFill>
                <a:latin typeface="Times New Roman"/>
              </a:rPr>
              <a:t> </a:t>
            </a:r>
            <a:r>
              <a:rPr lang="en-US" sz="3999" spc="37" dirty="0" err="1">
                <a:solidFill>
                  <a:srgbClr val="000000"/>
                </a:solidFill>
                <a:latin typeface="Times New Roman"/>
              </a:rPr>
              <a:t>trúc</a:t>
            </a:r>
            <a:r>
              <a:rPr lang="en-US" sz="3999" spc="37" dirty="0">
                <a:solidFill>
                  <a:srgbClr val="000000"/>
                </a:solidFill>
                <a:latin typeface="Times New Roman"/>
              </a:rPr>
              <a:t> </a:t>
            </a:r>
            <a:r>
              <a:rPr lang="en-US" sz="3999" spc="37" dirty="0" err="1">
                <a:solidFill>
                  <a:srgbClr val="000000"/>
                </a:solidFill>
                <a:latin typeface="Times New Roman"/>
              </a:rPr>
              <a:t>điều</a:t>
            </a:r>
            <a:r>
              <a:rPr lang="en-US" sz="3999" spc="37" dirty="0">
                <a:solidFill>
                  <a:srgbClr val="000000"/>
                </a:solidFill>
                <a:latin typeface="Times New Roman"/>
              </a:rPr>
              <a:t> </a:t>
            </a:r>
            <a:r>
              <a:rPr lang="en-US" sz="3999" spc="37" dirty="0" err="1">
                <a:solidFill>
                  <a:srgbClr val="000000"/>
                </a:solidFill>
                <a:latin typeface="Times New Roman"/>
              </a:rPr>
              <a:t>khiển</a:t>
            </a:r>
            <a:r>
              <a:rPr lang="en-US" sz="3999" spc="37" dirty="0">
                <a:solidFill>
                  <a:srgbClr val="000000"/>
                </a:solidFill>
                <a:latin typeface="Times New Roman"/>
              </a:rPr>
              <a:t> </a:t>
            </a:r>
            <a:r>
              <a:rPr lang="en-US" sz="3999" spc="37" dirty="0" err="1">
                <a:solidFill>
                  <a:srgbClr val="000000"/>
                </a:solidFill>
                <a:latin typeface="Times New Roman"/>
              </a:rPr>
              <a:t>bên</a:t>
            </a:r>
            <a:r>
              <a:rPr lang="en-US" sz="3999" spc="37" dirty="0">
                <a:solidFill>
                  <a:srgbClr val="000000"/>
                </a:solidFill>
                <a:latin typeface="Times New Roman"/>
              </a:rPr>
              <a:t> </a:t>
            </a:r>
            <a:r>
              <a:rPr lang="en-US" sz="3999" spc="37" dirty="0" err="1">
                <a:solidFill>
                  <a:srgbClr val="000000"/>
                </a:solidFill>
                <a:latin typeface="Times New Roman"/>
              </a:rPr>
              <a:t>trong</a:t>
            </a:r>
            <a:r>
              <a:rPr lang="en-US" sz="3999" spc="37" dirty="0">
                <a:solidFill>
                  <a:srgbClr val="000000"/>
                </a:solidFill>
                <a:latin typeface="Times New Roman"/>
              </a:rPr>
              <a:t> </a:t>
            </a:r>
            <a:r>
              <a:rPr lang="en-US" sz="3999" spc="37" dirty="0" err="1">
                <a:solidFill>
                  <a:srgbClr val="000000"/>
                </a:solidFill>
                <a:latin typeface="Times New Roman"/>
              </a:rPr>
              <a:t>chương</a:t>
            </a:r>
            <a:r>
              <a:rPr lang="en-US" sz="3999" spc="37" dirty="0">
                <a:solidFill>
                  <a:srgbClr val="000000"/>
                </a:solidFill>
                <a:latin typeface="Times New Roman"/>
              </a:rPr>
              <a:t> </a:t>
            </a:r>
            <a:r>
              <a:rPr lang="en-US" sz="3999" spc="37" dirty="0" err="1">
                <a:solidFill>
                  <a:srgbClr val="000000"/>
                </a:solidFill>
                <a:latin typeface="Times New Roman"/>
              </a:rPr>
              <a:t>trình</a:t>
            </a:r>
            <a:r>
              <a:rPr lang="en-US" sz="3999" spc="37" dirty="0">
                <a:solidFill>
                  <a:srgbClr val="000000"/>
                </a:solidFill>
                <a:latin typeface="Times New Roman"/>
              </a:rPr>
              <a:t>, </a:t>
            </a:r>
            <a:r>
              <a:rPr lang="en-US" sz="3999" spc="37" dirty="0" err="1">
                <a:solidFill>
                  <a:srgbClr val="000000"/>
                </a:solidFill>
                <a:latin typeface="Times New Roman"/>
              </a:rPr>
              <a:t>thường</a:t>
            </a:r>
            <a:r>
              <a:rPr lang="en-US" sz="3999" spc="37" dirty="0">
                <a:solidFill>
                  <a:srgbClr val="000000"/>
                </a:solidFill>
                <a:latin typeface="Times New Roman"/>
              </a:rPr>
              <a:t> </a:t>
            </a:r>
            <a:r>
              <a:rPr lang="en-US" sz="3999" spc="37" dirty="0" err="1">
                <a:solidFill>
                  <a:srgbClr val="000000"/>
                </a:solidFill>
                <a:latin typeface="Times New Roman"/>
              </a:rPr>
              <a:t>dùng</a:t>
            </a:r>
            <a:r>
              <a:rPr lang="en-US" sz="3999" spc="37" dirty="0">
                <a:solidFill>
                  <a:srgbClr val="000000"/>
                </a:solidFill>
                <a:latin typeface="Times New Roman"/>
              </a:rPr>
              <a:t> </a:t>
            </a:r>
            <a:r>
              <a:rPr lang="en-US" sz="3999" spc="37" dirty="0" err="1">
                <a:solidFill>
                  <a:srgbClr val="000000"/>
                </a:solidFill>
                <a:latin typeface="Times New Roman"/>
              </a:rPr>
              <a:t>cho</a:t>
            </a:r>
            <a:r>
              <a:rPr lang="en-US" sz="3999" spc="37" dirty="0">
                <a:solidFill>
                  <a:srgbClr val="000000"/>
                </a:solidFill>
                <a:latin typeface="Times New Roman"/>
              </a:rPr>
              <a:t> </a:t>
            </a:r>
            <a:r>
              <a:rPr lang="en-US" sz="3999" spc="37" dirty="0" err="1">
                <a:solidFill>
                  <a:srgbClr val="000000"/>
                </a:solidFill>
                <a:latin typeface="Times New Roman"/>
              </a:rPr>
              <a:t>các</a:t>
            </a:r>
            <a:r>
              <a:rPr lang="en-US" sz="3999" spc="37" dirty="0">
                <a:solidFill>
                  <a:srgbClr val="000000"/>
                </a:solidFill>
                <a:latin typeface="Times New Roman"/>
              </a:rPr>
              <a:t> module </a:t>
            </a:r>
            <a:r>
              <a:rPr lang="en-US" sz="3999" spc="37" dirty="0" err="1">
                <a:solidFill>
                  <a:srgbClr val="000000"/>
                </a:solidFill>
                <a:latin typeface="Times New Roman"/>
              </a:rPr>
              <a:t>nhỏ</a:t>
            </a:r>
            <a:endParaRPr lang="en-US" sz="3999" spc="37" dirty="0">
              <a:solidFill>
                <a:srgbClr val="000000"/>
              </a:solidFill>
              <a:latin typeface="Times New Roman"/>
            </a:endParaRPr>
          </a:p>
        </p:txBody>
      </p:sp>
      <p:sp>
        <p:nvSpPr>
          <p:cNvPr id="7" name="TextBox 7"/>
          <p:cNvSpPr txBox="1"/>
          <p:nvPr/>
        </p:nvSpPr>
        <p:spPr>
          <a:xfrm>
            <a:off x="2205670" y="4725996"/>
            <a:ext cx="11003161" cy="1184910"/>
          </a:xfrm>
          <a:prstGeom prst="rect">
            <a:avLst/>
          </a:prstGeom>
        </p:spPr>
        <p:txBody>
          <a:bodyPr lIns="0" tIns="0" rIns="0" bIns="0" rtlCol="0" anchor="t">
            <a:spAutoFit/>
          </a:bodyPr>
          <a:lstStyle/>
          <a:p>
            <a:pPr algn="l">
              <a:lnSpc>
                <a:spcPts val="4319"/>
              </a:lnSpc>
              <a:spcBef>
                <a:spcPct val="0"/>
              </a:spcBef>
            </a:pPr>
            <a:r>
              <a:rPr lang="en-US" sz="3999" spc="37">
                <a:solidFill>
                  <a:srgbClr val="000000"/>
                </a:solidFill>
                <a:latin typeface="Times New Roman"/>
              </a:rPr>
              <a:t>Hộp được mở ra và nhìn vào các logic đặc tả của</a:t>
            </a:r>
          </a:p>
          <a:p>
            <a:pPr algn="l">
              <a:lnSpc>
                <a:spcPts val="4319"/>
              </a:lnSpc>
              <a:spcBef>
                <a:spcPct val="0"/>
              </a:spcBef>
            </a:pPr>
            <a:r>
              <a:rPr lang="en-US" sz="3999" spc="37">
                <a:solidFill>
                  <a:srgbClr val="000000"/>
                </a:solidFill>
                <a:latin typeface="Times New Roman"/>
              </a:rPr>
              <a:t>ứng dụng để kiểm tra nó làm việc như thế nào.</a:t>
            </a:r>
          </a:p>
        </p:txBody>
      </p:sp>
      <p:sp>
        <p:nvSpPr>
          <p:cNvPr id="8" name="TextBox 8"/>
          <p:cNvSpPr txBox="1"/>
          <p:nvPr/>
        </p:nvSpPr>
        <p:spPr>
          <a:xfrm>
            <a:off x="2205670" y="6044256"/>
            <a:ext cx="3754041" cy="641985"/>
          </a:xfrm>
          <a:prstGeom prst="rect">
            <a:avLst/>
          </a:prstGeom>
        </p:spPr>
        <p:txBody>
          <a:bodyPr lIns="0" tIns="0" rIns="0" bIns="0" rtlCol="0" anchor="t">
            <a:spAutoFit/>
          </a:bodyPr>
          <a:lstStyle/>
          <a:p>
            <a:pPr algn="ctr">
              <a:lnSpc>
                <a:spcPts val="4319"/>
              </a:lnSpc>
              <a:spcBef>
                <a:spcPct val="0"/>
              </a:spcBef>
            </a:pPr>
            <a:r>
              <a:rPr lang="en-US" sz="3999" spc="37">
                <a:solidFill>
                  <a:srgbClr val="000000"/>
                </a:solidFill>
                <a:latin typeface="Times New Roman"/>
              </a:rPr>
              <a:t>Khó thược hiện.</a:t>
            </a:r>
          </a:p>
        </p:txBody>
      </p:sp>
      <p:sp>
        <p:nvSpPr>
          <p:cNvPr id="9" name="TextBox 9"/>
          <p:cNvSpPr txBox="1"/>
          <p:nvPr/>
        </p:nvSpPr>
        <p:spPr>
          <a:xfrm>
            <a:off x="2205670" y="6819591"/>
            <a:ext cx="2687241" cy="641985"/>
          </a:xfrm>
          <a:prstGeom prst="rect">
            <a:avLst/>
          </a:prstGeom>
        </p:spPr>
        <p:txBody>
          <a:bodyPr lIns="0" tIns="0" rIns="0" bIns="0" rtlCol="0" anchor="t">
            <a:spAutoFit/>
          </a:bodyPr>
          <a:lstStyle/>
          <a:p>
            <a:pPr algn="ctr">
              <a:lnSpc>
                <a:spcPts val="4319"/>
              </a:lnSpc>
              <a:spcBef>
                <a:spcPct val="0"/>
              </a:spcBef>
            </a:pPr>
            <a:r>
              <a:rPr lang="en-US" sz="3999" spc="37">
                <a:solidFill>
                  <a:srgbClr val="000000"/>
                </a:solidFill>
                <a:latin typeface="Times New Roman"/>
              </a:rPr>
              <a:t>Chi phí cao.</a:t>
            </a:r>
          </a:p>
        </p:txBody>
      </p:sp>
      <p:sp>
        <p:nvSpPr>
          <p:cNvPr id="10" name="TextBox 10"/>
          <p:cNvSpPr txBox="1"/>
          <p:nvPr/>
        </p:nvSpPr>
        <p:spPr>
          <a:xfrm>
            <a:off x="2205670" y="7594926"/>
            <a:ext cx="5701427" cy="641985"/>
          </a:xfrm>
          <a:prstGeom prst="rect">
            <a:avLst/>
          </a:prstGeom>
        </p:spPr>
        <p:txBody>
          <a:bodyPr lIns="0" tIns="0" rIns="0" bIns="0" rtlCol="0" anchor="t">
            <a:spAutoFit/>
          </a:bodyPr>
          <a:lstStyle/>
          <a:p>
            <a:pPr algn="ctr">
              <a:lnSpc>
                <a:spcPts val="4319"/>
              </a:lnSpc>
              <a:spcBef>
                <a:spcPct val="0"/>
              </a:spcBef>
            </a:pPr>
            <a:r>
              <a:rPr lang="en-US" sz="3999" spc="37">
                <a:solidFill>
                  <a:srgbClr val="000000"/>
                </a:solidFill>
                <a:latin typeface="Times New Roman"/>
              </a:rPr>
              <a:t>Có 3 phương pháp chính:</a:t>
            </a:r>
          </a:p>
        </p:txBody>
      </p:sp>
      <p:sp>
        <p:nvSpPr>
          <p:cNvPr id="11" name="TextBox 11"/>
          <p:cNvSpPr txBox="1"/>
          <p:nvPr/>
        </p:nvSpPr>
        <p:spPr>
          <a:xfrm>
            <a:off x="3051431" y="8370261"/>
            <a:ext cx="5816561" cy="641985"/>
          </a:xfrm>
          <a:prstGeom prst="rect">
            <a:avLst/>
          </a:prstGeom>
        </p:spPr>
        <p:txBody>
          <a:bodyPr lIns="0" tIns="0" rIns="0" bIns="0" rtlCol="0" anchor="t">
            <a:spAutoFit/>
          </a:bodyPr>
          <a:lstStyle/>
          <a:p>
            <a:pPr algn="ctr">
              <a:lnSpc>
                <a:spcPts val="4319"/>
              </a:lnSpc>
              <a:spcBef>
                <a:spcPct val="0"/>
              </a:spcBef>
            </a:pPr>
            <a:r>
              <a:rPr lang="en-US" sz="3999" spc="37">
                <a:solidFill>
                  <a:srgbClr val="000000"/>
                </a:solidFill>
                <a:latin typeface="Times New Roman"/>
              </a:rPr>
              <a:t>Kiểm tra logic (logic test).</a:t>
            </a:r>
          </a:p>
        </p:txBody>
      </p:sp>
      <p:sp>
        <p:nvSpPr>
          <p:cNvPr id="12" name="TextBox 12"/>
          <p:cNvSpPr txBox="1"/>
          <p:nvPr/>
        </p:nvSpPr>
        <p:spPr>
          <a:xfrm>
            <a:off x="3028847" y="9059871"/>
            <a:ext cx="9881592" cy="641985"/>
          </a:xfrm>
          <a:prstGeom prst="rect">
            <a:avLst/>
          </a:prstGeom>
        </p:spPr>
        <p:txBody>
          <a:bodyPr lIns="0" tIns="0" rIns="0" bIns="0" rtlCol="0" anchor="t">
            <a:spAutoFit/>
          </a:bodyPr>
          <a:lstStyle/>
          <a:p>
            <a:pPr algn="ctr">
              <a:lnSpc>
                <a:spcPts val="4319"/>
              </a:lnSpc>
              <a:spcBef>
                <a:spcPct val="0"/>
              </a:spcBef>
            </a:pPr>
            <a:r>
              <a:rPr lang="en-US" sz="3999" spc="37">
                <a:solidFill>
                  <a:srgbClr val="000000"/>
                </a:solidFill>
                <a:latin typeface="Times New Roman"/>
              </a:rPr>
              <a:t>Chứng minh toán học (mathematical proof).</a:t>
            </a:r>
          </a:p>
        </p:txBody>
      </p:sp>
      <p:sp>
        <p:nvSpPr>
          <p:cNvPr id="13" name="TextBox 13"/>
          <p:cNvSpPr txBox="1"/>
          <p:nvPr/>
        </p:nvSpPr>
        <p:spPr>
          <a:xfrm>
            <a:off x="3028847" y="9749480"/>
            <a:ext cx="6423065" cy="641985"/>
          </a:xfrm>
          <a:prstGeom prst="rect">
            <a:avLst/>
          </a:prstGeom>
        </p:spPr>
        <p:txBody>
          <a:bodyPr lIns="0" tIns="0" rIns="0" bIns="0" rtlCol="0" anchor="t">
            <a:spAutoFit/>
          </a:bodyPr>
          <a:lstStyle/>
          <a:p>
            <a:pPr algn="ctr">
              <a:lnSpc>
                <a:spcPts val="4319"/>
              </a:lnSpc>
              <a:spcBef>
                <a:spcPct val="0"/>
              </a:spcBef>
            </a:pPr>
            <a:r>
              <a:rPr lang="en-US" sz="3999" spc="37">
                <a:solidFill>
                  <a:srgbClr val="000000"/>
                </a:solidFill>
                <a:latin typeface="Times New Roman"/>
              </a:rPr>
              <a:t>Phòng sạch (cleanroom test).</a:t>
            </a:r>
          </a:p>
        </p:txBody>
      </p:sp>
      <p:grpSp>
        <p:nvGrpSpPr>
          <p:cNvPr id="14" name="Group 14"/>
          <p:cNvGrpSpPr/>
          <p:nvPr/>
        </p:nvGrpSpPr>
        <p:grpSpPr>
          <a:xfrm>
            <a:off x="1600200" y="3445836"/>
            <a:ext cx="301942" cy="301942"/>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F5496"/>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600200" y="6857691"/>
            <a:ext cx="301942" cy="301942"/>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F5496"/>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600200" y="6085214"/>
            <a:ext cx="301942" cy="301942"/>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F5496"/>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600200" y="4764096"/>
            <a:ext cx="301942" cy="301942"/>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F5496"/>
            </a:solidFill>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600200" y="7633026"/>
            <a:ext cx="301942" cy="301942"/>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F5496"/>
            </a:soli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2641838" y="9914263"/>
            <a:ext cx="171094" cy="17109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4546A"/>
            </a:solidFill>
          </p:spPr>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2641838" y="9228819"/>
            <a:ext cx="171094" cy="171094"/>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4546A"/>
            </a:solidFill>
          </p:spPr>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2641838" y="8539210"/>
            <a:ext cx="171094" cy="171094"/>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4546A"/>
            </a:solidFill>
          </p:spPr>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9" name="TextBox 4">
            <a:extLst>
              <a:ext uri="{FF2B5EF4-FFF2-40B4-BE49-F238E27FC236}">
                <a16:creationId xmlns:a16="http://schemas.microsoft.com/office/drawing/2014/main" id="{B5564E95-4883-4191-9CB9-E42A3F84F903}"/>
              </a:ext>
            </a:extLst>
          </p:cNvPr>
          <p:cNvSpPr txBox="1"/>
          <p:nvPr/>
        </p:nvSpPr>
        <p:spPr>
          <a:xfrm>
            <a:off x="0" y="1584414"/>
            <a:ext cx="7434977" cy="654025"/>
          </a:xfrm>
          <a:prstGeom prst="rect">
            <a:avLst/>
          </a:prstGeom>
        </p:spPr>
        <p:txBody>
          <a:bodyPr wrap="square" lIns="0" tIns="0" rIns="0" bIns="0" rtlCol="0" anchor="t">
            <a:spAutoFit/>
          </a:bodyPr>
          <a:lstStyle/>
          <a:p>
            <a:pPr algn="ctr">
              <a:lnSpc>
                <a:spcPts val="5075"/>
              </a:lnSpc>
              <a:spcBef>
                <a:spcPct val="0"/>
              </a:spcBef>
            </a:pPr>
            <a:r>
              <a:rPr lang="vi-VN" sz="4699" spc="43" dirty="0">
                <a:latin typeface="Times New Roman Bold"/>
              </a:rPr>
              <a:t>2. </a:t>
            </a:r>
            <a:r>
              <a:rPr lang="en-US" sz="4699" spc="43" dirty="0" err="1">
                <a:latin typeface="Times New Roman Bold"/>
              </a:rPr>
              <a:t>Một</a:t>
            </a:r>
            <a:r>
              <a:rPr lang="en-US" sz="4699" spc="43" dirty="0">
                <a:latin typeface="Times New Roman Bold"/>
              </a:rPr>
              <a:t> </a:t>
            </a:r>
            <a:r>
              <a:rPr lang="en-US" sz="4699" spc="43" dirty="0" err="1">
                <a:latin typeface="Times New Roman Bold"/>
              </a:rPr>
              <a:t>số</a:t>
            </a:r>
            <a:r>
              <a:rPr lang="en-US" sz="4699" spc="43" dirty="0">
                <a:latin typeface="Times New Roman Bold"/>
              </a:rPr>
              <a:t> </a:t>
            </a:r>
            <a:r>
              <a:rPr lang="en-US" sz="4699" spc="43" dirty="0" err="1">
                <a:latin typeface="Times New Roman Bold"/>
              </a:rPr>
              <a:t>khái</a:t>
            </a:r>
            <a:r>
              <a:rPr lang="en-US" sz="4699" spc="43" dirty="0">
                <a:latin typeface="Times New Roman Bold"/>
              </a:rPr>
              <a:t> </a:t>
            </a:r>
            <a:r>
              <a:rPr lang="en-US" sz="4699" spc="43" dirty="0" err="1">
                <a:latin typeface="Times New Roman Bold"/>
              </a:rPr>
              <a:t>niệm</a:t>
            </a:r>
            <a:endParaRPr lang="en-US" sz="4699" spc="43" dirty="0">
              <a:latin typeface="Times New Roman Bold"/>
            </a:endParaRPr>
          </a:p>
        </p:txBody>
      </p:sp>
      <p:sp>
        <p:nvSpPr>
          <p:cNvPr id="40" name="TextBox 5">
            <a:extLst>
              <a:ext uri="{FF2B5EF4-FFF2-40B4-BE49-F238E27FC236}">
                <a16:creationId xmlns:a16="http://schemas.microsoft.com/office/drawing/2014/main" id="{2B91A9C0-E22A-4010-BE32-BDD45D446426}"/>
              </a:ext>
            </a:extLst>
          </p:cNvPr>
          <p:cNvSpPr txBox="1"/>
          <p:nvPr/>
        </p:nvSpPr>
        <p:spPr>
          <a:xfrm>
            <a:off x="1507762" y="2774631"/>
            <a:ext cx="9007838" cy="589905"/>
          </a:xfrm>
          <a:prstGeom prst="rect">
            <a:avLst/>
          </a:prstGeom>
        </p:spPr>
        <p:txBody>
          <a:bodyPr wrap="square" lIns="0" tIns="0" rIns="0" bIns="0" rtlCol="0" anchor="t">
            <a:spAutoFit/>
          </a:bodyPr>
          <a:lstStyle/>
          <a:p>
            <a:pPr algn="ctr">
              <a:lnSpc>
                <a:spcPts val="4643"/>
              </a:lnSpc>
              <a:spcBef>
                <a:spcPct val="0"/>
              </a:spcBef>
            </a:pPr>
            <a:r>
              <a:rPr lang="vi-VN" sz="4299" spc="40" dirty="0">
                <a:solidFill>
                  <a:srgbClr val="000000"/>
                </a:solidFill>
                <a:latin typeface="Times New Roman Bold"/>
              </a:rPr>
              <a:t>2.2. </a:t>
            </a:r>
            <a:r>
              <a:rPr lang="en-US" sz="4299" spc="40" dirty="0" err="1">
                <a:solidFill>
                  <a:srgbClr val="000000"/>
                </a:solidFill>
                <a:latin typeface="Times New Roman Bold"/>
              </a:rPr>
              <a:t>Kiểm</a:t>
            </a:r>
            <a:r>
              <a:rPr lang="en-US" sz="4299" spc="40" dirty="0">
                <a:solidFill>
                  <a:srgbClr val="000000"/>
                </a:solidFill>
                <a:latin typeface="Times New Roman Bold"/>
              </a:rPr>
              <a:t> </a:t>
            </a:r>
            <a:r>
              <a:rPr lang="en-US" sz="4299" spc="40" dirty="0" err="1">
                <a:solidFill>
                  <a:srgbClr val="000000"/>
                </a:solidFill>
                <a:latin typeface="Times New Roman Bold"/>
              </a:rPr>
              <a:t>thử</a:t>
            </a:r>
            <a:r>
              <a:rPr lang="en-US" sz="4299" spc="40" dirty="0">
                <a:solidFill>
                  <a:srgbClr val="000000"/>
                </a:solidFill>
                <a:latin typeface="Times New Roman Bold"/>
              </a:rPr>
              <a:t> </a:t>
            </a:r>
            <a:r>
              <a:rPr lang="en-US" sz="4299" spc="40" dirty="0" err="1">
                <a:solidFill>
                  <a:srgbClr val="000000"/>
                </a:solidFill>
                <a:latin typeface="Times New Roman Bold"/>
              </a:rPr>
              <a:t>hộp</a:t>
            </a:r>
            <a:r>
              <a:rPr lang="en-US" sz="4299" spc="40" dirty="0">
                <a:solidFill>
                  <a:srgbClr val="000000"/>
                </a:solidFill>
                <a:latin typeface="Times New Roman Bold"/>
              </a:rPr>
              <a:t> </a:t>
            </a:r>
            <a:r>
              <a:rPr lang="vi-VN" sz="4299" spc="40" dirty="0">
                <a:solidFill>
                  <a:srgbClr val="000000"/>
                </a:solidFill>
                <a:latin typeface="Times New Roman Bold"/>
              </a:rPr>
              <a:t>trắng</a:t>
            </a:r>
            <a:r>
              <a:rPr lang="en-US" sz="4299" spc="40" dirty="0">
                <a:solidFill>
                  <a:srgbClr val="000000"/>
                </a:solidFill>
                <a:latin typeface="Times New Roman Bold"/>
              </a:rPr>
              <a:t> (</a:t>
            </a:r>
            <a:r>
              <a:rPr lang="vi-VN" sz="4299" spc="40" dirty="0">
                <a:solidFill>
                  <a:srgbClr val="000000"/>
                </a:solidFill>
                <a:latin typeface="Times New Roman Bold"/>
              </a:rPr>
              <a:t>white</a:t>
            </a:r>
            <a:r>
              <a:rPr lang="en-US" sz="4299" spc="40" dirty="0">
                <a:solidFill>
                  <a:srgbClr val="000000"/>
                </a:solidFill>
                <a:latin typeface="Times New Roman Bold"/>
              </a:rPr>
              <a:t>-box) :</a:t>
            </a:r>
          </a:p>
        </p:txBody>
      </p:sp>
      <p:sp>
        <p:nvSpPr>
          <p:cNvPr id="42" name="TextBox 7">
            <a:extLst>
              <a:ext uri="{FF2B5EF4-FFF2-40B4-BE49-F238E27FC236}">
                <a16:creationId xmlns:a16="http://schemas.microsoft.com/office/drawing/2014/main" id="{2BECB3B0-2082-4D4D-95DA-7EEF1C91A5ED}"/>
              </a:ext>
            </a:extLst>
          </p:cNvPr>
          <p:cNvSpPr txBox="1"/>
          <p:nvPr/>
        </p:nvSpPr>
        <p:spPr>
          <a:xfrm>
            <a:off x="609599" y="451433"/>
            <a:ext cx="12039601" cy="654025"/>
          </a:xfrm>
          <a:prstGeom prst="rect">
            <a:avLst/>
          </a:prstGeom>
        </p:spPr>
        <p:txBody>
          <a:bodyPr wrap="square" lIns="0" tIns="0" rIns="0" bIns="0" rtlCol="0" anchor="t">
            <a:spAutoFit/>
          </a:bodyPr>
          <a:lstStyle/>
          <a:p>
            <a:pPr algn="ctr">
              <a:lnSpc>
                <a:spcPts val="5075"/>
              </a:lnSpc>
              <a:spcBef>
                <a:spcPct val="0"/>
              </a:spcBef>
            </a:pPr>
            <a:r>
              <a:rPr lang="vi-VN" sz="4699" spc="43" dirty="0">
                <a:solidFill>
                  <a:srgbClr val="FFFFFF"/>
                </a:solidFill>
                <a:latin typeface="Times New Roman Bold"/>
              </a:rPr>
              <a:t>I: </a:t>
            </a:r>
            <a:r>
              <a:rPr lang="en-US" sz="4699" spc="43" dirty="0" err="1">
                <a:solidFill>
                  <a:srgbClr val="FFFFFF"/>
                </a:solidFill>
                <a:latin typeface="Times New Roman Bold"/>
              </a:rPr>
              <a:t>Kiểm</a:t>
            </a:r>
            <a:r>
              <a:rPr lang="en-US" sz="4699" spc="43" dirty="0">
                <a:solidFill>
                  <a:srgbClr val="FFFFFF"/>
                </a:solidFill>
                <a:latin typeface="Times New Roman Bold"/>
              </a:rPr>
              <a:t> </a:t>
            </a:r>
            <a:r>
              <a:rPr lang="en-US" sz="4699" spc="43" dirty="0" err="1">
                <a:solidFill>
                  <a:srgbClr val="FFFFFF"/>
                </a:solidFill>
                <a:latin typeface="Times New Roman Bold"/>
              </a:rPr>
              <a:t>thử</a:t>
            </a:r>
            <a:r>
              <a:rPr lang="en-US" sz="4699" spc="43" dirty="0">
                <a:solidFill>
                  <a:srgbClr val="FFFFFF"/>
                </a:solidFill>
                <a:latin typeface="Times New Roman Bold"/>
              </a:rPr>
              <a:t> </a:t>
            </a:r>
            <a:r>
              <a:rPr lang="en-US" sz="4699" spc="43" dirty="0" err="1">
                <a:solidFill>
                  <a:srgbClr val="FFFFFF"/>
                </a:solidFill>
                <a:latin typeface="Times New Roman Bold"/>
              </a:rPr>
              <a:t>phần</a:t>
            </a:r>
            <a:r>
              <a:rPr lang="en-US" sz="4699" spc="43" dirty="0">
                <a:solidFill>
                  <a:srgbClr val="FFFFFF"/>
                </a:solidFill>
                <a:latin typeface="Times New Roman Bold"/>
              </a:rPr>
              <a:t> </a:t>
            </a:r>
            <a:r>
              <a:rPr lang="en-US" sz="4699" spc="43" dirty="0" err="1">
                <a:solidFill>
                  <a:srgbClr val="FFFFFF"/>
                </a:solidFill>
                <a:latin typeface="Times New Roman Bold"/>
              </a:rPr>
              <a:t>mềm</a:t>
            </a:r>
            <a:r>
              <a:rPr lang="vi-VN" sz="4699" spc="43" dirty="0">
                <a:solidFill>
                  <a:srgbClr val="FFFFFF"/>
                </a:solidFill>
                <a:latin typeface="Times New Roman Bold"/>
              </a:rPr>
              <a:t> – Tổng Quan</a:t>
            </a:r>
            <a:endParaRPr lang="en-US" sz="4699" spc="43" dirty="0">
              <a:solidFill>
                <a:srgbClr val="FFFFFF"/>
              </a:solidFill>
              <a:latin typeface="Times New Roman Bold"/>
            </a:endParaRPr>
          </a:p>
        </p:txBody>
      </p:sp>
      <p:pic>
        <p:nvPicPr>
          <p:cNvPr id="44" name="Picture 43">
            <a:extLst>
              <a:ext uri="{FF2B5EF4-FFF2-40B4-BE49-F238E27FC236}">
                <a16:creationId xmlns:a16="http://schemas.microsoft.com/office/drawing/2014/main" id="{DCC786B8-E649-47E2-9C01-F0416E118C92}"/>
              </a:ext>
            </a:extLst>
          </p:cNvPr>
          <p:cNvPicPr>
            <a:picLocks noChangeAspect="1"/>
          </p:cNvPicPr>
          <p:nvPr/>
        </p:nvPicPr>
        <p:blipFill>
          <a:blip r:embed="rId4"/>
          <a:stretch>
            <a:fillRect/>
          </a:stretch>
        </p:blipFill>
        <p:spPr>
          <a:xfrm>
            <a:off x="13423800" y="1532326"/>
            <a:ext cx="3267879" cy="2981986"/>
          </a:xfrm>
          <a:prstGeom prst="rect">
            <a:avLst/>
          </a:prstGeom>
        </p:spPr>
      </p:pic>
      <p:pic>
        <p:nvPicPr>
          <p:cNvPr id="46" name="Picture 45">
            <a:extLst>
              <a:ext uri="{FF2B5EF4-FFF2-40B4-BE49-F238E27FC236}">
                <a16:creationId xmlns:a16="http://schemas.microsoft.com/office/drawing/2014/main" id="{5FD0030E-F17C-4FBD-9DC1-8DFE911FFD30}"/>
              </a:ext>
            </a:extLst>
          </p:cNvPr>
          <p:cNvPicPr>
            <a:picLocks noChangeAspect="1"/>
          </p:cNvPicPr>
          <p:nvPr/>
        </p:nvPicPr>
        <p:blipFill>
          <a:blip r:embed="rId5"/>
          <a:stretch>
            <a:fillRect/>
          </a:stretch>
        </p:blipFill>
        <p:spPr>
          <a:xfrm>
            <a:off x="13665132" y="4263683"/>
            <a:ext cx="3521309" cy="5262482"/>
          </a:xfrm>
          <a:prstGeom prst="rect">
            <a:avLst/>
          </a:prstGeom>
        </p:spPr>
      </p:pic>
      <p:sp>
        <p:nvSpPr>
          <p:cNvPr id="47" name="TextBox 46">
            <a:extLst>
              <a:ext uri="{FF2B5EF4-FFF2-40B4-BE49-F238E27FC236}">
                <a16:creationId xmlns:a16="http://schemas.microsoft.com/office/drawing/2014/main" id="{B3BF77C1-AF82-4A62-A9C7-3F468ADD8605}"/>
              </a:ext>
            </a:extLst>
          </p:cNvPr>
          <p:cNvSpPr txBox="1"/>
          <p:nvPr/>
        </p:nvSpPr>
        <p:spPr>
          <a:xfrm>
            <a:off x="13895920" y="9701856"/>
            <a:ext cx="3172880" cy="461665"/>
          </a:xfrm>
          <a:prstGeom prst="rect">
            <a:avLst/>
          </a:prstGeom>
          <a:noFill/>
        </p:spPr>
        <p:txBody>
          <a:bodyPr wrap="square" rtlCol="0">
            <a:spAutoFit/>
          </a:bodyPr>
          <a:lstStyle/>
          <a:p>
            <a:r>
              <a:rPr lang="vi-VN" sz="2400" b="1"/>
              <a:t>Các đường thi hành</a:t>
            </a:r>
            <a:endParaRPr lang="LID4096" sz="2400"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0"/>
            <a:ext cx="1176575" cy="1329600"/>
          </a:xfrm>
          <a:custGeom>
            <a:avLst/>
            <a:gdLst/>
            <a:ahLst/>
            <a:cxnLst/>
            <a:rect l="l" t="t" r="r" b="b"/>
            <a:pathLst>
              <a:path w="1176575" h="1329600">
                <a:moveTo>
                  <a:pt x="0" y="0"/>
                </a:moveTo>
                <a:lnTo>
                  <a:pt x="1176575" y="0"/>
                </a:lnTo>
                <a:lnTo>
                  <a:pt x="1176575" y="1329600"/>
                </a:lnTo>
                <a:lnTo>
                  <a:pt x="0" y="1329600"/>
                </a:lnTo>
                <a:lnTo>
                  <a:pt x="0" y="0"/>
                </a:lnTo>
                <a:close/>
              </a:path>
            </a:pathLst>
          </a:custGeom>
          <a:blipFill>
            <a:blip r:embed="rId3"/>
            <a:stretch>
              <a:fillRect t="-10078" b="-10078"/>
            </a:stretch>
          </a:blipFill>
        </p:spPr>
      </p:sp>
      <p:pic>
        <p:nvPicPr>
          <p:cNvPr id="8" name="Picture 7">
            <a:extLst>
              <a:ext uri="{FF2B5EF4-FFF2-40B4-BE49-F238E27FC236}">
                <a16:creationId xmlns:a16="http://schemas.microsoft.com/office/drawing/2014/main" id="{E90ADD95-9C23-41CB-9F44-F20697B10BF1}"/>
              </a:ext>
            </a:extLst>
          </p:cNvPr>
          <p:cNvPicPr>
            <a:picLocks noChangeAspect="1"/>
          </p:cNvPicPr>
          <p:nvPr/>
        </p:nvPicPr>
        <p:blipFill>
          <a:blip r:embed="rId4"/>
          <a:stretch>
            <a:fillRect/>
          </a:stretch>
        </p:blipFill>
        <p:spPr>
          <a:xfrm>
            <a:off x="5181600" y="3672766"/>
            <a:ext cx="11194024" cy="5398895"/>
          </a:xfrm>
          <a:prstGeom prst="rect">
            <a:avLst/>
          </a:prstGeom>
        </p:spPr>
      </p:pic>
      <p:graphicFrame>
        <p:nvGraphicFramePr>
          <p:cNvPr id="10" name="Table 11">
            <a:extLst>
              <a:ext uri="{FF2B5EF4-FFF2-40B4-BE49-F238E27FC236}">
                <a16:creationId xmlns:a16="http://schemas.microsoft.com/office/drawing/2014/main" id="{3ECFCE38-2760-4E10-9BB2-ED2A80ABD2E2}"/>
              </a:ext>
            </a:extLst>
          </p:cNvPr>
          <p:cNvGraphicFramePr>
            <a:graphicFrameLocks noGrp="1"/>
          </p:cNvGraphicFramePr>
          <p:nvPr>
            <p:extLst>
              <p:ext uri="{D42A27DB-BD31-4B8C-83A1-F6EECF244321}">
                <p14:modId xmlns:p14="http://schemas.microsoft.com/office/powerpoint/2010/main" val="2906708785"/>
              </p:ext>
            </p:extLst>
          </p:nvPr>
        </p:nvGraphicFramePr>
        <p:xfrm>
          <a:off x="449824" y="3661248"/>
          <a:ext cx="5569976" cy="1318264"/>
        </p:xfrm>
        <a:graphic>
          <a:graphicData uri="http://schemas.openxmlformats.org/drawingml/2006/table">
            <a:tbl>
              <a:tblPr firstRow="1" bandRow="1">
                <a:tableStyleId>{5C22544A-7EE6-4342-B048-85BDC9FD1C3A}</a:tableStyleId>
              </a:tblPr>
              <a:tblGrid>
                <a:gridCol w="1392494">
                  <a:extLst>
                    <a:ext uri="{9D8B030D-6E8A-4147-A177-3AD203B41FA5}">
                      <a16:colId xmlns:a16="http://schemas.microsoft.com/office/drawing/2014/main" val="1078809168"/>
                    </a:ext>
                  </a:extLst>
                </a:gridCol>
                <a:gridCol w="1392494">
                  <a:extLst>
                    <a:ext uri="{9D8B030D-6E8A-4147-A177-3AD203B41FA5}">
                      <a16:colId xmlns:a16="http://schemas.microsoft.com/office/drawing/2014/main" val="449368720"/>
                    </a:ext>
                  </a:extLst>
                </a:gridCol>
                <a:gridCol w="1392494">
                  <a:extLst>
                    <a:ext uri="{9D8B030D-6E8A-4147-A177-3AD203B41FA5}">
                      <a16:colId xmlns:a16="http://schemas.microsoft.com/office/drawing/2014/main" val="3737410475"/>
                    </a:ext>
                  </a:extLst>
                </a:gridCol>
                <a:gridCol w="1392494">
                  <a:extLst>
                    <a:ext uri="{9D8B030D-6E8A-4147-A177-3AD203B41FA5}">
                      <a16:colId xmlns:a16="http://schemas.microsoft.com/office/drawing/2014/main" val="2745015140"/>
                    </a:ext>
                  </a:extLst>
                </a:gridCol>
              </a:tblGrid>
              <a:tr h="659132">
                <a:tc>
                  <a:txBody>
                    <a:bodyPr/>
                    <a:lstStyle/>
                    <a:p>
                      <a:r>
                        <a:rPr lang="vi-VN" dirty="0"/>
                        <a:t>Y</a:t>
                      </a:r>
                      <a:endParaRPr lang="LID4096" dirty="0"/>
                    </a:p>
                  </a:txBody>
                  <a:tcPr/>
                </a:tc>
                <a:tc>
                  <a:txBody>
                    <a:bodyPr/>
                    <a:lstStyle/>
                    <a:p>
                      <a:r>
                        <a:rPr lang="vi-VN" dirty="0"/>
                        <a:t>N</a:t>
                      </a:r>
                      <a:endParaRPr lang="LID4096" dirty="0"/>
                    </a:p>
                  </a:txBody>
                  <a:tcPr/>
                </a:tc>
                <a:tc>
                  <a:txBody>
                    <a:bodyPr/>
                    <a:lstStyle/>
                    <a:p>
                      <a:r>
                        <a:rPr lang="vi-VN" dirty="0"/>
                        <a:t>Y</a:t>
                      </a:r>
                      <a:endParaRPr lang="LID4096" dirty="0"/>
                    </a:p>
                  </a:txBody>
                  <a:tcPr/>
                </a:tc>
                <a:tc>
                  <a:txBody>
                    <a:bodyPr/>
                    <a:lstStyle/>
                    <a:p>
                      <a:r>
                        <a:rPr lang="vi-VN" dirty="0"/>
                        <a:t>N</a:t>
                      </a:r>
                      <a:endParaRPr lang="LID4096" dirty="0"/>
                    </a:p>
                  </a:txBody>
                  <a:tcPr/>
                </a:tc>
                <a:extLst>
                  <a:ext uri="{0D108BD9-81ED-4DB2-BD59-A6C34878D82A}">
                    <a16:rowId xmlns:a16="http://schemas.microsoft.com/office/drawing/2014/main" val="4017119912"/>
                  </a:ext>
                </a:extLst>
              </a:tr>
              <a:tr h="659132">
                <a:tc>
                  <a:txBody>
                    <a:bodyPr/>
                    <a:lstStyle/>
                    <a:p>
                      <a:r>
                        <a:rPr lang="vi-VN" dirty="0"/>
                        <a:t>Y</a:t>
                      </a:r>
                      <a:endParaRPr lang="LID4096" dirty="0"/>
                    </a:p>
                  </a:txBody>
                  <a:tcPr/>
                </a:tc>
                <a:tc>
                  <a:txBody>
                    <a:bodyPr/>
                    <a:lstStyle/>
                    <a:p>
                      <a:r>
                        <a:rPr lang="vi-VN" dirty="0"/>
                        <a:t>N</a:t>
                      </a:r>
                      <a:endParaRPr lang="LID4096" dirty="0"/>
                    </a:p>
                  </a:txBody>
                  <a:tcPr/>
                </a:tc>
                <a:tc>
                  <a:txBody>
                    <a:bodyPr/>
                    <a:lstStyle/>
                    <a:p>
                      <a:r>
                        <a:rPr lang="vi-VN" dirty="0"/>
                        <a:t>N</a:t>
                      </a:r>
                      <a:endParaRPr lang="LID4096" dirty="0"/>
                    </a:p>
                  </a:txBody>
                  <a:tcPr/>
                </a:tc>
                <a:tc>
                  <a:txBody>
                    <a:bodyPr/>
                    <a:lstStyle/>
                    <a:p>
                      <a:r>
                        <a:rPr lang="vi-VN" dirty="0"/>
                        <a:t>Y</a:t>
                      </a:r>
                      <a:endParaRPr lang="LID4096" dirty="0"/>
                    </a:p>
                  </a:txBody>
                  <a:tcPr/>
                </a:tc>
                <a:extLst>
                  <a:ext uri="{0D108BD9-81ED-4DB2-BD59-A6C34878D82A}">
                    <a16:rowId xmlns:a16="http://schemas.microsoft.com/office/drawing/2014/main" val="3740655479"/>
                  </a:ext>
                </a:extLst>
              </a:tr>
            </a:tbl>
          </a:graphicData>
        </a:graphic>
      </p:graphicFrame>
      <p:sp>
        <p:nvSpPr>
          <p:cNvPr id="12" name="TextBox 11">
            <a:extLst>
              <a:ext uri="{FF2B5EF4-FFF2-40B4-BE49-F238E27FC236}">
                <a16:creationId xmlns:a16="http://schemas.microsoft.com/office/drawing/2014/main" id="{875B6D58-3182-4CF5-99BF-42CC5B6CBAB8}"/>
              </a:ext>
            </a:extLst>
          </p:cNvPr>
          <p:cNvSpPr txBox="1"/>
          <p:nvPr/>
        </p:nvSpPr>
        <p:spPr>
          <a:xfrm>
            <a:off x="609599" y="5353588"/>
            <a:ext cx="4724400" cy="1077218"/>
          </a:xfrm>
          <a:prstGeom prst="rect">
            <a:avLst/>
          </a:prstGeom>
          <a:noFill/>
        </p:spPr>
        <p:txBody>
          <a:bodyPr wrap="square" rtlCol="0">
            <a:spAutoFit/>
          </a:bodyPr>
          <a:lstStyle/>
          <a:p>
            <a:r>
              <a:rPr lang="vi-VN" sz="3200" dirty="0"/>
              <a:t>Chúng ta sẽ có 4 đường thi hành </a:t>
            </a:r>
            <a:endParaRPr lang="LID4096" sz="3200" dirty="0"/>
          </a:p>
        </p:txBody>
      </p:sp>
      <p:sp>
        <p:nvSpPr>
          <p:cNvPr id="11" name="TextBox 4">
            <a:extLst>
              <a:ext uri="{FF2B5EF4-FFF2-40B4-BE49-F238E27FC236}">
                <a16:creationId xmlns:a16="http://schemas.microsoft.com/office/drawing/2014/main" id="{B4BB003D-32FB-4354-A604-D61D2B040786}"/>
              </a:ext>
            </a:extLst>
          </p:cNvPr>
          <p:cNvSpPr txBox="1"/>
          <p:nvPr/>
        </p:nvSpPr>
        <p:spPr>
          <a:xfrm>
            <a:off x="0" y="1584414"/>
            <a:ext cx="7434977" cy="654025"/>
          </a:xfrm>
          <a:prstGeom prst="rect">
            <a:avLst/>
          </a:prstGeom>
        </p:spPr>
        <p:txBody>
          <a:bodyPr wrap="square" lIns="0" tIns="0" rIns="0" bIns="0" rtlCol="0" anchor="t">
            <a:spAutoFit/>
          </a:bodyPr>
          <a:lstStyle/>
          <a:p>
            <a:pPr algn="ctr">
              <a:lnSpc>
                <a:spcPts val="5075"/>
              </a:lnSpc>
              <a:spcBef>
                <a:spcPct val="0"/>
              </a:spcBef>
            </a:pPr>
            <a:r>
              <a:rPr lang="vi-VN" sz="4699" spc="43" dirty="0">
                <a:latin typeface="Times New Roman Bold"/>
              </a:rPr>
              <a:t>2. </a:t>
            </a:r>
            <a:r>
              <a:rPr lang="en-US" sz="4699" spc="43" dirty="0" err="1">
                <a:latin typeface="Times New Roman Bold"/>
              </a:rPr>
              <a:t>Một</a:t>
            </a:r>
            <a:r>
              <a:rPr lang="en-US" sz="4699" spc="43" dirty="0">
                <a:latin typeface="Times New Roman Bold"/>
              </a:rPr>
              <a:t> </a:t>
            </a:r>
            <a:r>
              <a:rPr lang="en-US" sz="4699" spc="43" dirty="0" err="1">
                <a:latin typeface="Times New Roman Bold"/>
              </a:rPr>
              <a:t>số</a:t>
            </a:r>
            <a:r>
              <a:rPr lang="en-US" sz="4699" spc="43" dirty="0">
                <a:latin typeface="Times New Roman Bold"/>
              </a:rPr>
              <a:t> </a:t>
            </a:r>
            <a:r>
              <a:rPr lang="en-US" sz="4699" spc="43" dirty="0" err="1">
                <a:latin typeface="Times New Roman Bold"/>
              </a:rPr>
              <a:t>khái</a:t>
            </a:r>
            <a:r>
              <a:rPr lang="en-US" sz="4699" spc="43" dirty="0">
                <a:latin typeface="Times New Roman Bold"/>
              </a:rPr>
              <a:t> </a:t>
            </a:r>
            <a:r>
              <a:rPr lang="en-US" sz="4699" spc="43" dirty="0" err="1">
                <a:latin typeface="Times New Roman Bold"/>
              </a:rPr>
              <a:t>niệm</a:t>
            </a:r>
            <a:endParaRPr lang="en-US" sz="4699" spc="43" dirty="0">
              <a:latin typeface="Times New Roman Bold"/>
            </a:endParaRPr>
          </a:p>
        </p:txBody>
      </p:sp>
      <p:sp>
        <p:nvSpPr>
          <p:cNvPr id="13" name="TextBox 5">
            <a:extLst>
              <a:ext uri="{FF2B5EF4-FFF2-40B4-BE49-F238E27FC236}">
                <a16:creationId xmlns:a16="http://schemas.microsoft.com/office/drawing/2014/main" id="{F1EFF26F-EA06-49A4-9F36-504281F6B4D8}"/>
              </a:ext>
            </a:extLst>
          </p:cNvPr>
          <p:cNvSpPr txBox="1"/>
          <p:nvPr/>
        </p:nvSpPr>
        <p:spPr>
          <a:xfrm>
            <a:off x="1507762" y="2774631"/>
            <a:ext cx="9007838" cy="589905"/>
          </a:xfrm>
          <a:prstGeom prst="rect">
            <a:avLst/>
          </a:prstGeom>
        </p:spPr>
        <p:txBody>
          <a:bodyPr wrap="square" lIns="0" tIns="0" rIns="0" bIns="0" rtlCol="0" anchor="t">
            <a:spAutoFit/>
          </a:bodyPr>
          <a:lstStyle/>
          <a:p>
            <a:pPr algn="ctr">
              <a:lnSpc>
                <a:spcPts val="4643"/>
              </a:lnSpc>
              <a:spcBef>
                <a:spcPct val="0"/>
              </a:spcBef>
            </a:pPr>
            <a:r>
              <a:rPr lang="vi-VN" sz="4299" spc="40" dirty="0">
                <a:solidFill>
                  <a:srgbClr val="000000"/>
                </a:solidFill>
                <a:latin typeface="Times New Roman Bold"/>
              </a:rPr>
              <a:t>2.2. </a:t>
            </a:r>
            <a:r>
              <a:rPr lang="en-US" sz="4299" spc="40" dirty="0" err="1">
                <a:solidFill>
                  <a:srgbClr val="000000"/>
                </a:solidFill>
                <a:latin typeface="Times New Roman Bold"/>
              </a:rPr>
              <a:t>Kiểm</a:t>
            </a:r>
            <a:r>
              <a:rPr lang="en-US" sz="4299" spc="40" dirty="0">
                <a:solidFill>
                  <a:srgbClr val="000000"/>
                </a:solidFill>
                <a:latin typeface="Times New Roman Bold"/>
              </a:rPr>
              <a:t> </a:t>
            </a:r>
            <a:r>
              <a:rPr lang="en-US" sz="4299" spc="40" dirty="0" err="1">
                <a:solidFill>
                  <a:srgbClr val="000000"/>
                </a:solidFill>
                <a:latin typeface="Times New Roman Bold"/>
              </a:rPr>
              <a:t>thử</a:t>
            </a:r>
            <a:r>
              <a:rPr lang="en-US" sz="4299" spc="40" dirty="0">
                <a:solidFill>
                  <a:srgbClr val="000000"/>
                </a:solidFill>
                <a:latin typeface="Times New Roman Bold"/>
              </a:rPr>
              <a:t> </a:t>
            </a:r>
            <a:r>
              <a:rPr lang="en-US" sz="4299" spc="40" dirty="0" err="1">
                <a:solidFill>
                  <a:srgbClr val="000000"/>
                </a:solidFill>
                <a:latin typeface="Times New Roman Bold"/>
              </a:rPr>
              <a:t>hộp</a:t>
            </a:r>
            <a:r>
              <a:rPr lang="en-US" sz="4299" spc="40" dirty="0">
                <a:solidFill>
                  <a:srgbClr val="000000"/>
                </a:solidFill>
                <a:latin typeface="Times New Roman Bold"/>
              </a:rPr>
              <a:t> </a:t>
            </a:r>
            <a:r>
              <a:rPr lang="vi-VN" sz="4299" spc="40" dirty="0">
                <a:solidFill>
                  <a:srgbClr val="000000"/>
                </a:solidFill>
                <a:latin typeface="Times New Roman Bold"/>
              </a:rPr>
              <a:t>trắng</a:t>
            </a:r>
            <a:r>
              <a:rPr lang="en-US" sz="4299" spc="40" dirty="0">
                <a:solidFill>
                  <a:srgbClr val="000000"/>
                </a:solidFill>
                <a:latin typeface="Times New Roman Bold"/>
              </a:rPr>
              <a:t> (</a:t>
            </a:r>
            <a:r>
              <a:rPr lang="vi-VN" sz="4299" spc="40" dirty="0">
                <a:solidFill>
                  <a:srgbClr val="000000"/>
                </a:solidFill>
                <a:latin typeface="Times New Roman Bold"/>
              </a:rPr>
              <a:t>white</a:t>
            </a:r>
            <a:r>
              <a:rPr lang="en-US" sz="4299" spc="40" dirty="0">
                <a:solidFill>
                  <a:srgbClr val="000000"/>
                </a:solidFill>
                <a:latin typeface="Times New Roman Bold"/>
              </a:rPr>
              <a:t>-box) :</a:t>
            </a:r>
          </a:p>
        </p:txBody>
      </p:sp>
      <p:sp>
        <p:nvSpPr>
          <p:cNvPr id="14" name="TextBox 7">
            <a:extLst>
              <a:ext uri="{FF2B5EF4-FFF2-40B4-BE49-F238E27FC236}">
                <a16:creationId xmlns:a16="http://schemas.microsoft.com/office/drawing/2014/main" id="{CD44955C-7037-4CA0-A378-2D77068B1CF6}"/>
              </a:ext>
            </a:extLst>
          </p:cNvPr>
          <p:cNvSpPr txBox="1"/>
          <p:nvPr/>
        </p:nvSpPr>
        <p:spPr>
          <a:xfrm>
            <a:off x="609599" y="451433"/>
            <a:ext cx="12039601" cy="654025"/>
          </a:xfrm>
          <a:prstGeom prst="rect">
            <a:avLst/>
          </a:prstGeom>
        </p:spPr>
        <p:txBody>
          <a:bodyPr wrap="square" lIns="0" tIns="0" rIns="0" bIns="0" rtlCol="0" anchor="t">
            <a:spAutoFit/>
          </a:bodyPr>
          <a:lstStyle/>
          <a:p>
            <a:pPr algn="ctr">
              <a:lnSpc>
                <a:spcPts val="5075"/>
              </a:lnSpc>
              <a:spcBef>
                <a:spcPct val="0"/>
              </a:spcBef>
            </a:pPr>
            <a:r>
              <a:rPr lang="vi-VN" sz="4699" spc="43" dirty="0">
                <a:solidFill>
                  <a:srgbClr val="FFFFFF"/>
                </a:solidFill>
                <a:latin typeface="Times New Roman Bold"/>
              </a:rPr>
              <a:t>I: </a:t>
            </a:r>
            <a:r>
              <a:rPr lang="en-US" sz="4699" spc="43" dirty="0" err="1">
                <a:solidFill>
                  <a:srgbClr val="FFFFFF"/>
                </a:solidFill>
                <a:latin typeface="Times New Roman Bold"/>
              </a:rPr>
              <a:t>Kiểm</a:t>
            </a:r>
            <a:r>
              <a:rPr lang="en-US" sz="4699" spc="43" dirty="0">
                <a:solidFill>
                  <a:srgbClr val="FFFFFF"/>
                </a:solidFill>
                <a:latin typeface="Times New Roman Bold"/>
              </a:rPr>
              <a:t> </a:t>
            </a:r>
            <a:r>
              <a:rPr lang="en-US" sz="4699" spc="43" dirty="0" err="1">
                <a:solidFill>
                  <a:srgbClr val="FFFFFF"/>
                </a:solidFill>
                <a:latin typeface="Times New Roman Bold"/>
              </a:rPr>
              <a:t>thử</a:t>
            </a:r>
            <a:r>
              <a:rPr lang="en-US" sz="4699" spc="43" dirty="0">
                <a:solidFill>
                  <a:srgbClr val="FFFFFF"/>
                </a:solidFill>
                <a:latin typeface="Times New Roman Bold"/>
              </a:rPr>
              <a:t> </a:t>
            </a:r>
            <a:r>
              <a:rPr lang="en-US" sz="4699" spc="43" dirty="0" err="1">
                <a:solidFill>
                  <a:srgbClr val="FFFFFF"/>
                </a:solidFill>
                <a:latin typeface="Times New Roman Bold"/>
              </a:rPr>
              <a:t>phần</a:t>
            </a:r>
            <a:r>
              <a:rPr lang="en-US" sz="4699" spc="43" dirty="0">
                <a:solidFill>
                  <a:srgbClr val="FFFFFF"/>
                </a:solidFill>
                <a:latin typeface="Times New Roman Bold"/>
              </a:rPr>
              <a:t> </a:t>
            </a:r>
            <a:r>
              <a:rPr lang="en-US" sz="4699" spc="43" dirty="0" err="1">
                <a:solidFill>
                  <a:srgbClr val="FFFFFF"/>
                </a:solidFill>
                <a:latin typeface="Times New Roman Bold"/>
              </a:rPr>
              <a:t>mềm</a:t>
            </a:r>
            <a:r>
              <a:rPr lang="vi-VN" sz="4699" spc="43" dirty="0">
                <a:solidFill>
                  <a:srgbClr val="FFFFFF"/>
                </a:solidFill>
                <a:latin typeface="Times New Roman Bold"/>
              </a:rPr>
              <a:t> – Tổng Quan</a:t>
            </a:r>
            <a:endParaRPr lang="en-US" sz="4699" spc="43" dirty="0">
              <a:solidFill>
                <a:srgbClr val="FFFFFF"/>
              </a:solidFill>
              <a:latin typeface="Times New Roman Bold"/>
            </a:endParaRPr>
          </a:p>
        </p:txBody>
      </p:sp>
    </p:spTree>
    <p:extLst>
      <p:ext uri="{BB962C8B-B14F-4D97-AF65-F5344CB8AC3E}">
        <p14:creationId xmlns:p14="http://schemas.microsoft.com/office/powerpoint/2010/main" val="17606318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1121</TotalTime>
  <Words>4471</Words>
  <Application>Microsoft Office PowerPoint</Application>
  <PresentationFormat>Custom</PresentationFormat>
  <Paragraphs>494</Paragraphs>
  <Slides>68</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68</vt:i4>
      </vt:variant>
    </vt:vector>
  </HeadingPairs>
  <TitlesOfParts>
    <vt:vector size="80" baseType="lpstr">
      <vt:lpstr>Wingdings</vt:lpstr>
      <vt:lpstr>Quicksand Bold</vt:lpstr>
      <vt:lpstr>Paytone One</vt:lpstr>
      <vt:lpstr>Times New Roman</vt:lpstr>
      <vt:lpstr>Roca Two Ultra-Bold</vt:lpstr>
      <vt:lpstr>Cabin</vt:lpstr>
      <vt:lpstr>Arial Bold</vt:lpstr>
      <vt:lpstr>Calibri</vt:lpstr>
      <vt:lpstr>Times New Roman Bold</vt:lpstr>
      <vt:lpstr>Arial</vt:lpstr>
      <vt:lpstr>Cabin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Nhóm 8</dc:title>
  <cp:lastModifiedBy>NoxCode BayMax</cp:lastModifiedBy>
  <cp:revision>11</cp:revision>
  <dcterms:created xsi:type="dcterms:W3CDTF">2006-08-16T00:00:00Z</dcterms:created>
  <dcterms:modified xsi:type="dcterms:W3CDTF">2024-07-05T02:37:20Z</dcterms:modified>
  <dc:identifier>DAGIZifjsc0</dc:identifier>
</cp:coreProperties>
</file>